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7" r:id="rId4"/>
    <p:sldId id="258" r:id="rId5"/>
    <p:sldId id="267" r:id="rId6"/>
    <p:sldId id="259" r:id="rId7"/>
    <p:sldId id="260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78" y="18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0:53:48.40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3747 3579 220 0,'-8'3'85'0,"8"-3"-66"0,-7 9 12 0,7-9 1 15,-3 6-4-15,-1-6 3 16,-3 10-4-16,4-10 1 15,-1 0-16-15,4 6 6 0,0-3 5 16,0 4-3-16,4-4-2 16,-4 6-2-16,10-3 0 15,-3 1 0-15,11-4 0 16,3 0-2-16,22-6-1 16,-8 0-3-16,32-4-1 15,-18-2 3-15,22-7 3 16,-18 7-2-16,28-1 0 15,-21 1 1-15,14 3 2 16,-14 0-7-16,0-1-1 16,-11 4-2-16,1 3-1 15,-19 0-1-15,5 0 0 0,-8 0-2 16,0 0-2 0,-7 0 1-16,-7 0 1 15,0 0-1-15,-3 0 2 0,0 0-2 16,-4 0-1-16,-4 0-6 15,1-3-4-15,-4 3-47 16,0 0-20-16,0 0-29 16,0 3-10-16,0-3-41 15</inkml:trace>
  <inkml:trace contextRef="#ctx0" brushRef="#br0" timeOffset="630.258">4149 3613 184 0,'-7'-6'71'0,"7"6"-55"0,-14 0 11 16,14 0 3-16,-4 6-7 15,0-3-1-15,1 4 3 16,-1-4 1-16,4 6-13 16,0-3 8-16,0 7 5 0,0-1 3 15,4 17 3-15,-1-4-9 16,5 12-1-16,-1-2-11 15,3 15-2-15,-3-6-3 16,0 28 1-16,0-12 2 0,-3 12 5 16,3-16-6-16,0 13-2 15,-4-22-3-15,1 6 0 16,0-12-2-16,-1-3-1 16,1-7 1-16,-1-6-1 15,-3-3 0-15,0-6 0 16,0-4 0-16,0-2 0 15,0-1-3-15,0-6 2 16,0 4-23-16,0-7-12 16,0 0-34-16,0-7-16 15,0 7-60 1</inkml:trace>
  <inkml:trace contextRef="#ctx0" brushRef="#br0" timeOffset="1139.143">3824 4648 272 0,'0'0'104'0,"0"0"-81"0,0-10 16 0,0 10 3 15,0-9-5-15,0 9 2 16,4-3-6-16,-4 0-3 16,7 0-16-16,0-1-2 0,10 4 1 15,-2 0 2-15,20 4 3 16,11 2-6-16,7-3-2 16,-1-3-3-16,5 0 0 15,10-6 2-15,14-4 5 16,-3 1-2-16,-15 0 1 15,-17 2-1-15,11-5 0 16,13-4 2-16,-21 4 2 16,-10 2-7-16,4 1-3 15,6-7-1-15,-17 13 1 16,-8-3-3-16,1-4-2 16,-7 10 0-16,-1-3 1 0,1 0-1 15,-4 0 2-15,0 0-4 16,-3 3 0-16,-1 0 1 15,-6 3 2-15,-1 0-8 16,-3-3-1-16,0 0-42 16,0 0-18-16,0 0-37 15,-3 0-12-15,-1 0-57 16</inkml:trace>
  <inkml:trace contextRef="#ctx0" brushRef="#br0" timeOffset="2193.142">3358 6852 228 0,'0'-16'88'0,"0"16"-69"0,-3-9 17 0,3 9 5 16,0 6-13 0,0-6-4-16,0 13 0 0,0 3 1 15,7 24-13-15,0-8 2 0,14 37 0 16,4 22 1-16,0 3 1 16,3 9-6-16,0 7-2 15,4-10 0-15,-11-9 0 16,0-6-4-16,-3-4-1 15,-1-9 1-15,-2-9 2 16,-5-10-5-16,4-15-1 16,-7-10-2-16,0-6 0 15,-3-12 4-15,-4-7 1 16,0-6-4-16,-4-7-1 16,1-2-28-16,-4-1-10 15,0-3-24-15,-4 1-10 16,4-4-62-1</inkml:trace>
  <inkml:trace contextRef="#ctx0" brushRef="#br0" timeOffset="2821.972">3390 6846 248 0,'-14'-22'93'0,"14"22"-72"0,-7-31 9 0,4 27-1 16,3-8-6-16,0 2-2 15,0-8 0-15,3-11 1 16,1 1-12-16,10 3 1 0,3 0 2 16,4 0 2-1,11 3 3-15,7 9-1 0,7 7 1 16,-18 3-3-16,14 16 1 15,1 12 0-15,-11 3 2 16,-4 3-1 0,0 1-1-16,-7 8-6 0,-7 1-2 15,-7 3-4-15,-7 12-3 16,-3 4-3-16,-8 3 1 16,-6-1 3-16,-1-5 1 15,-10-7-4-15,3-3 1 16,4-3-2-16,0-10 0 15,0-2 0-15,6-7 0 0,8-6 2 16,11 3 0-16,6-10 0 16,5 1 0-16,9-4 4 15,-3-3 5-15,8 4 6 16,9 2 3-16,8 7-1 16,0 13 2-16,7 15-8 15,0 0-2-15,-4 0-3 16,1 0 1-16,-11-7 0 15,-1-2 1-15,-2-3-7 16,-12-7 0-16,1-3-1 16,-4-6 2-16,-3-7-1 0,-4 1-1 15,0-4-2-15,-3-3 1 16,-4 4-1-16,-4-7-2 16,1-3-37-16,-4-3-17 15,3-7-40-15,-3 4-13 16</inkml:trace>
  <inkml:trace contextRef="#ctx0" brushRef="#br0" timeOffset="4006.205">3408 10517 208 0,'-7'-50'79'0,"3"35"-61"0,1-4 17 15,-1 19 5-15,4-3-8 16,0 3 1-16,4 12-3 15,3 16-1-15,7 13-16 16,4 6 1-16,10 19 0 0,7 22 6 16,7 15 4-16,-6 7-8 15,2 16-4-15,1 5-5 16,-7-5 0-16,0-10-2 16,0-3 0-16,-4-4-3 15,-7-12 1-15,-3-15-2 0,-1-19 2 16,-3-13-4-16,-7-16-2 15,-3-12 4-15,-4-12 1 16,-7-13-27-16,0-13-10 16,-4-12-23-16,-3-10-6 15,-4-3-81 1</inkml:trace>
  <inkml:trace contextRef="#ctx0" brushRef="#br0" timeOffset="4652.723">3464 10530 236 0,'-17'-50'88'0,"10"28"-69"0,-4-9 13 16,7 18 0-16,1-3-8 16,3-6-2-16,-4-3-1 15,1-3-1-15,3 0-11 16,0 0 6-16,3-1 2 0,1 1-3 15,10 0 2-15,7 3 0 16,7 6 2-16,8 3-6 16,-5 7-2-16,5 6 1 15,-1 6 0-15,4 6 3 16,-11 7 2-16,0 6-3 16,1 6 0-16,-5 4-3 0,-6 8 1 15,-8 14-8-15,1 8-4 16,-7 4 0-16,-4-3 0 15,-4-3 1-15,-3-7 2 16,0-6-1-16,0-3-1 16,-4-3 1-16,1-1-1 15,-1-2-3-15,4-4 0 16,4-5-1-16,3-4 3 16,3 0 0-16,1-6 1 15,6-7 4-15,1 7 2 16,3-3 6-16,3-1 5 15,12 7-3-15,6 6 0 16,11 4-4-16,0 5-1 0,7 10 1 16,-8 13 4-16,5 6-8 15,3 3-1-15,-7-3-3 16,3-7-2-16,0-5 1 16,1-1 1-16,-1 3-1 15,-10 7-1-15,0 0-2 16,-4-4 1-16,-10-5 1 15,-4-10 2-15,-3-7-3 16,-4-9 0-16,-4-6-1 16,-6-12-41-1,-1-7-19-15,-3-9-43 16,4-4-19-16,-8-9-47 16</inkml:trace>
  <inkml:trace contextRef="#ctx0" brushRef="#br0" timeOffset="5617.316">3246 14791 212 0,'-15'6'79'0,"15"1"-61"0,-3-1 19 15,-1-3 4-15,1 3-6 16,3 1 2-16,0-4-6 15,0 6-1-15,0 1-17 16,3-1 5-16,4 0 3 0,4 1 0 16,10-1-1-16,0 1 1 15,11-7 1-15,21-6-6 16,14-7 1-16,4-5-6 16,3-11 1-16,10-2-3 15,5 0 2-15,-5 3-2 16,-3 3 0-16,-14 0-3 15,-7 3-1-15,-7 4 1 0,-7-1 1 16,-14 6-6-16,0 1 0 16,-8 3 1-16,-2 0 3 15,-1-1-4-15,-7 4-1 16,-7 0 0-16,0 0 2 16,0 3-3-16,0 0 0 15,-3 0-1-15,-1 0-2 16,-3 0-37-16,0 0-15 15,-3 6-23-15,-1 0-6 16,-3 1-80 0,3 2-33-16,1 4 104 15</inkml:trace>
  <inkml:trace contextRef="#ctx0" brushRef="#br0" timeOffset="6080.948">3718 14913 236 0,'0'-9'90'0,"0"6"-70"0,0 3 10 0,0 3 2 15,7 3-3-15,-3 7 5 16,3 6-3-16,0 3-1 16,4 12-17-16,6 4 3 0,-3 6 4 15,0 25-7-15,8 6 0 16,-1-3-5-16,3-3-3 15,1 3-2-15,-4 0 0 16,-3-3-4-16,0-9 0 16,-4-1 1-16,0-12 2 15,-7-12-1-15,0-7-1 16,-4-6-2-16,-3-6 1 16,0-4-15-16,-3-9-6 0,-1 4-27 15,-3-14-9-15,0 4-59 16,4-6-56-1,-1-1 62-15</inkml:trace>
  <inkml:trace contextRef="#ctx0" brushRef="#br0" timeOffset="6499.944">3605 15939 232 0,'-10'0'88'0,"6"0"-69"0,4 0 11 0,0 0 1 15,4 0 1-15,3 3 3 16,3 0-6-16,5 3-3 16,6 1-14-16,3-1 8 0,1 0 3 15,14-3 0-15,10-3-2 16,8-6 0-16,13-10 1 15,-3-12-3-15,4-6 0 16,7-7-8-16,10 0-4 16,0 7-2-16,-7 2 1 15,-7 7 1-15,-7 3 1 16,-14 3-2-16,-4 4 1 16,-6-1-2-16,-8 0 0 0,-7 7-3 15,-3 0 1-15,-4 5-2 16,-10-2 2-16,3 3-2 15,-4-3 2-15,-3 6-22 16,-3 0-9-16,-4 6-39 16,0-6-15-16</inkml:trace>
  <inkml:trace contextRef="#ctx0" brushRef="#br0" timeOffset="7700.541">13356 3864 220 0,'-10'-31'85'0,"10"31"-66"0,-7-25 12 0,3 18 1 16,4-5-6-16,0 2 2 15,0-9-3-15,0 10 2 0,4 0-15 16,-1-1 15-16,4 29 7 0,0-10-3 16,7 39-1-16,-3-14-12 15,10 57-4-15,-7-22-4 16,7 47-1-16,-7-19-5 15,4 41-1-15,-4-31 1 16,0 2 0-16,0-24 0 16,1 6 0-1,-5-19-2-15,1-3-2 0,-1-9 1 16,-3-13-1-16,0-10 2 16,-3-15 1-16,-4 3-15 15,-4-18-6-15,1-1-49 16,-8-12-18-16,4-1-83 15</inkml:trace>
  <inkml:trace contextRef="#ctx0" brushRef="#br0" timeOffset="8299.605">13286 3924 208 0,'-4'-38'79'0,"4"38"-61"0,4-41 8 0,-4 35-1 15,3-13-4-15,1 7 2 16,3-17-2-16,0 7 2 16,3-6-13-16,1 0 3 0,14-7 3 15,21-15 5-15,-1 16 4 16,-9 6-4-16,24-16-3 0,17-10-6 15,-17 23-2-15,-10 9 2 16,10 22 5-16,-8 0 6 16,-13 22 6-16,-7 0-12 15,-18 22-2-15,-10 44-9 16,-15-23-2-16,4-11-2 16,-18 18-2-16,8-9 1 15,-26 24 1-15,12-18-3 16,-15 7-2-16,7-17 2 15,-7 1 0-15,11-16 1 0,3-10 2 16,4 1-3-16,7-10-2 16,3-3-1-16,15-7 0 15,-1 1 5-15,25 3 1 16,-3-10 13-16,21 10 5 16,17 9-4-16,0 4 1 15,4 8-4-15,4 11 0 16,-8 2-7-16,-3-3-2 15,-7-3 2-15,-3-6 1 16,-8-7-6-16,-11-5 0 16,-2-7-3-16,-1-1 0 15,-4-2 0-15,1-3 0 16,-4-4-31-16,-3 4-13 16,-1-6-32-16,1-4-11 0,-4-3-92 15</inkml:trace>
  <inkml:trace contextRef="#ctx0" brushRef="#br0" timeOffset="9095.015">14206 6877 216 0,'-14'-31'82'0,"14"31"-64"0,-7-41 18 0,4 35 4 16,3-22 1-16,0 6 3 15,3-7-9-15,1 1-4 16,3 19-17-16,0-1 7 0,7 35 5 15,-3-6-3-15,6 44 1 16,-3-16-7-16,7 66 0 16,-3-28-10-16,10 68-2 15,8 32-3-15,-5-19 1 16,1-9-4-16,-4-22 0 16,1-22 1-16,-12-47 2 0,-3-13-17 15,0-9-4-15,1-13-33 16,-5-12-12-16,-3 0-32 15,-3-29-13-15,-1 7-14 16</inkml:trace>
  <inkml:trace contextRef="#ctx0" brushRef="#br0" timeOffset="9605.878">14210 6890 276 0,'-25'-44'104'0,"25"44"-81"0,-7-82 16 16,4 70 1-16,6-38-11 16,1 15 0-16,10-21-7 0,-4 9-2 15,12-16-11-15,-5 13 1 0,22 0 1 16,21 3 0-16,0 18 3 16,0 20 4-16,-7 9 3 15,-7 16 0-15,-8 2-1 16,-6 11-2-16,-11 8-1 15,-6 17-5-15,-8 5-2 16,-11 4-9-16,-10-4 0 16,-11 1-1-16,-7 6 0 15,-3-7 0-15,-4 10 0 16,4-12 0-16,7-1 2 16,7-9-3-16,3-6-2 15,8-3 2-15,10-4 0 16,7 1-2-16,14 2 2 15,10 1 12-15,12 3 7 0,3 6-9 16,3 12-5-16,4 4-2 16,7 0-2-16,3-7 0 15,4 4 2-15,-3-7-1 16,-8 0 2-16,-6 1-4 16,-4-4 0-16,-4 6-6 15,-10-9-3-15,-4-6-30 16,-7-3-13-16,-3-7-17 15,-8-12-7-15,-3-3-46 16,4-4-19-16,-4-3 24 16</inkml:trace>
  <inkml:trace contextRef="#ctx0" brushRef="#br0" timeOffset="10553.597">15646 10847 236 0,'-14'-13'90'0,"14"13"-70"0,-11-6 15 15,11 6 2-15,0 0-4 16,0 0 1-16,0 6-2 15,0-3 2-15,7-3-18 16,0 7 6-16,14-7 2 0,-3 0-6 16,28-7 0-16,-7-2 0 15,35-7 1-15,-14 4-4 16,28-13-1-16,-18 3-2 16,33-13 0-16,-22 7-6 15,4 0-2-15,-15 6-2 0,-6 6-2 16,-15 4 3-16,0 5 0 15,-10-2-1-15,-4 9-2 16,-6-3 1-16,-5-4-1 16,-2 7 2-16,-5 0 1 15,-3 0-4-15,-7 0 1 16,0 0-40-16,-7 0-18 16,0 0-19-16,-7 10-5 15,0-1-79 1</inkml:trace>
  <inkml:trace contextRef="#ctx0" brushRef="#br0" timeOffset="10913.482">16203 10775 280 0,'-3'-16'104'0,"3"16"-81"0,0-9 7 16,0 9-3-16,0 0-4 15,0 0 1-15,0 6 0 16,0-3 2-16,3 16-14 0,1-4 6 0,6 39 5 16,-3-10-6-16,11 28-2 15,-4-13-6-15,11 48-4 16,-4-26 0-16,7 20-1 15,-7-23-5-15,11 16-1 16,-7-15 1 0,3 5 0-16,-7-15-13 0,4-6-3 15,-8-13-35-15,-2-9-14 16,-5-7-45-16,-3-12-18 16,-10-3 20-1</inkml:trace>
  <inkml:trace contextRef="#ctx0" brushRef="#br0" timeOffset="11303.524">16097 12148 296 0,'4'6'112'0,"-4"-6"-87"0,17-6 11 16,-17 6 0-16,11 0 0 16,0 0 3-16,10 0-6 15,-4-3 0-15,22-3-19 16,-7 2-4-16,28-2 1 0,25-6-3 0,-4-4 3 16,3-6-4-1,12-6 1-15,-1-10-3 16,-3 7 2-16,-11-7-2 0,0 1 0 15,-3-1-6-15,-8 10 1 16,-10-1 2-16,-21 14 1 16,-7 2-4-16,-8 1 1 15,-3 2-13-15,-6 1-7 16,-1 6-36-16,-11-4-13 16,1 7-51-16,-4 7-19 15,-7 5 14 1</inkml:trace>
  <inkml:trace contextRef="#ctx0" brushRef="#br0" timeOffset="12266.983">12622 15105 228 0,'-24'12'85'0,"17"-5"-66"0,0-4 12 0,7-3 3 15,0 0-5-15,3 0 3 16,8-3 2-16,6-4 1 15,8-2-19-15,10 6 2 0,8-4 2 16,6-2 0-16,22 6 0 16,13-10-6-16,8-5-4 15,0-11-1-15,10-15-1 16,7-6-2-16,-6 0 1 16,-12 6-2-16,-13 7 2 0,-7 5-4 15,-11 7-2-15,-11 3 0 16,-10 13-1-16,-4-1 2 15,-14 1 1-15,-7 9-4 16,-7 0-1-16,-7 0-39 16,-3 9-17-16,-4 7-20 15,-4 3-7-15,1 6-55 16</inkml:trace>
  <inkml:trace contextRef="#ctx0" brushRef="#br0" timeOffset="12637.999">13257 15001 260 0,'0'-28'99'0,"0"9"-77"0,4 10 4 0,-4 9-2 16,3 0 6-16,5 9 6 16,-1 7-2-16,3 12 0 0,4 10-19 15,4 15 0-15,3 22 1 0,0 4-4 16,4-1-2-16,3 7-3 16,4 12-2-16,0 6-3 15,-4-12-2-15,0-6 1 16,0-7-1-16,-3-2 0 15,0-1 0-15,-4-3-3 16,-3-6 2-16,-4-7-21 16,0-15-8-16,-7-12-34 15,-4-4-13-15,-3-12-68 16</inkml:trace>
  <inkml:trace contextRef="#ctx0" brushRef="#br0" timeOffset="13045.014">13162 16428 280 0,'-3'3'104'0,"10"-6"-81"0,10 3 9 0,-6 3-2 15,3 3-1-15,4 4 2 16,3-1-10-16,7 4-5 16,7 2-9-16,15-2 6 0,13 3 6 15,8-13 3-15,3-3 4 16,3-10-3-16,22-9-2 16,14-12-7-16,-7-7-1 0,7-9-8 15,17 4-3-15,-6-4 5 16,-11 3 5-16,-7 3-6 15,-11 3-3-15,-11 7 0 16,-13 6 0-16,-11 3-4 16,-14 6-1-16,-11 0-4 15,-10 4 1-15,-8-1-30 16,-6 10-12-16,-7-3-25 16,-4-3-9-16</inkml:trace>
  <inkml:trace contextRef="#ctx0" brushRef="#br0" timeOffset="14410.876">24426 3945 220 0,'-7'-9'82'0,"4"9"-64"0,-1 0 20 0,4 0 5 16,0 0-13-16,0 0-3 16,0 3-2-16,7 0 1 15,7 4-14-15,8-1 0 0,9 3-1 16,8 1-2-16,3-1 0 15,1 1-3-15,-1-1-1 16,0 0-3-16,-3 1-2 16,-3-1 1-16,-5 1-1 15,-6-1-11-15,-7 4-3 16,-8-4-68-16,-3 16-30 16,-3-3-16-1</inkml:trace>
  <inkml:trace contextRef="#ctx0" brushRef="#br0" timeOffset="14670.037">24430 4428 272 0,'3'3'104'0,"-3"-3"-81"0,25 4 20 15,-21-1 6-15,13-3-9 16,1 0-1-16,14 0-14 15,17 0-5-15,-3 0-11 0,0 0-6 16,-4 6-2-16,4 0-1 0,0 4 0 16,0 2 0-16,0-5 0 15,-8 2-22-15,-9-3-8 16,-8 0-25-16,0-2-8 16,4 5-78-1</inkml:trace>
  <inkml:trace contextRef="#ctx0" brushRef="#br0" timeOffset="15086.409">25700 3626 296 0,'0'-19'110'0,"3"9"-86"0,1 10 11 15,-4 0 1-15,3 0-7 16,1 16 1-16,0 12-9 0,-1 19 0 16,-3 7-12-16,0 15-5 0,-3 6-3 15,-1 22-1-15,-3 3 2 16,0 1-1-16,3-7 2 16,1 6-4-16,3-3 0 15,0-12-23-15,3-16-10 16,1-9-20-16,3-20-6 15,4-8-78 1</inkml:trace>
  <inkml:trace contextRef="#ctx0" brushRef="#br0" timeOffset="15625.464">26293 3641 260 0,'-4'-34'99'0,"0"24"-77"0,4-2 7 16,-3 9-1-16,-1 0-6 15,-3 3-1-15,0 3-5 16,-7 6 0-16,-3 7-9 15,-8 21 2-15,-7 14 4 0,-7 5-5 16,-3 4 0-16,0 2-2 16,-1 20-1-16,8 9-1 0,10 0 0 15,8 0-2-15,10-13 1 16,17-9 0 0,18 0 3-16,15-9 1 15,10-7 1-15,3-12-4 0,15-10-1 16,13-15-1-16,5-13-2 15,-8-13 5-15,0-12 1 16,-7-6 4-16,-4-9 4 16,-2-10-4-16,-12-19 0 15,-14-9 0-15,-17-1 4 16,-21 1-8-16,-19-10-1 16,-16-15-3-16,-12-3 1 15,-20 12-4-15,-8 15-2 0,-3 20-1 16,7 18 0-16,4 16 0 15,10 16 0-15,10 12-17 16,8 7-9-16,10 12-31 16,11 3-13-16,7 7-85 15</inkml:trace>
  <inkml:trace contextRef="#ctx0" brushRef="#br0" timeOffset="16499.083">27820 3616 232 0,'7'-53'88'0,"0"31"-69"0,4 0 15 0,-8 13 1 0,4 9-5 16,0-10 2-16,0 20-3 16,1 2 0-16,-5 20-16 15,-3 21-1-15,0 16 1 16,-3 6-5-16,-5 3-2 0,1 17-3 16,4 8 0-16,3-6-2 15,0-3-1-15,3-12 1 16,4-4-1-16,1-3-5 15,2-9-1-15,-3-12-28 16,0-17-10-16,0-18-22 16,0-10-9-16,-3-9-43 15</inkml:trace>
  <inkml:trace contextRef="#ctx0" brushRef="#br0" timeOffset="17052.044">27820 3397 208 0,'-18'-22'77'0,"11"19"-60"0,0-13 10 0,4 13 4 16,3-7-8-16,3-5-1 15,4-1-6-15,7-3 0 16,11 0-9-16,10-6 5 0,11 7 3 0,7-7 2 15,4 6 1-15,10 3-3 16,10 3 1-16,4 7 0 16,-3 9-1-16,-11 10-1 15,-14 12-1-15,-11 13 8 16,-13 5 4-16,-15-2-9 16,-18 6-2-16,-21 0-6 15,-17 7-3-15,-14 11-2 16,-1 4-3-16,-3-6 1 15,-3-3 1-15,3-10-3 16,3-6 0-16,4-7-1 16,11-2 0-16,10-7 0 15,11 0-2-15,14-3 5 16,18 1 3-16,13-1 8 16,12 3 2-16,6 3-1 15,18 10 2-15,18 9-6 0,6 10-3 16,-3-10-1-16,-10 3-1 15,-8 0-5-15,-10 1 1 16,-10-4 2-16,-8 0 3 16,-10-3-4-16,-8-6-3 15,-6-10-17-15,-8 1-5 16,-3-10-26-16,0-7-8 16,-3-2-26-16,-4-1-13 15,3-9-46 1</inkml:trace>
  <inkml:trace contextRef="#ctx0" brushRef="#br0" timeOffset="20549.516">23026 7131 208 0,'3'-34'77'0,"-3"34"-60"0,0-19 13 0,0 19 3 16,0-3-6-16,0 0-1 16,0 9-3-16,0 0 0 15,0 22-13-15,0-6 1 0,0 19 0 0,0-3-2 16,4 12 0-16,-1-9-5 15,8 28-1-15,-4-16-3 16,7 10-1-16,-3-10 1 16,3-3 2-16,0-9-1 15,4 0-1-15,-4-10 1 16,3-3 1-16,-3-3 3 16,1-6 2-16,-5-3-3 15,4-4-3-15,0 1 2 16,0-7 2-16,1 0-4 15,2-6-1-15,-3 0 0 0,8-6 0 16,-5 0 0-16,8-13 2 16,-8 3-1-1,8-28 2-15,-7 7-2 16,-1-16 2-16,-2 9 0 0,-12-13 3 16,1 10-3-16,-15-22-2 15,4 13 0-15,-18-23 1 16,4 13-3-16,-28 1-2 15,-18-4 2-15,17 37 0 16,12 4-2-16,-5 22 0 16,8 0-1-16,3 24 0 15,7-2 3-15,11 12 0 16,4 0-13-16,20 4-5 16,1-7-48-16,24 6-18 0,-3-12-41 15</inkml:trace>
  <inkml:trace contextRef="#ctx0" brushRef="#br0" timeOffset="20971.247">23626 7479 200 0,'14'13'77'0,"0"-7"-60"0,14-6 10 15,-24 0 1-15,10 0-1 16,10-6 1-16,1 3-2 0,0-4-1 16,-1-2-14-16,-6-4 2 0,0 1 3 15,-4-1-6-15,-4-2-1 16,-3-1-3-16,-7 3-1 16,0 4-3-16,-7-7 1 15,-3-2-4-15,-8 8 0 16,-3 4 5-1,-4 9 2-15,-6 10 0 0,-5 5-1 16,1 20-3-16,10 0 1 16,4-7-4-16,3 22 0 15,4-12 1-15,18 0 0 16,-1 0-3-16,19-10 2 16,13 0 1-16,0-12 2 15,0-6-1-15,1-7 2 16,-1-3-13-16,-10-3-6 0,-8 0-42 15,8-9-17-15,-7 5-55 16</inkml:trace>
  <inkml:trace contextRef="#ctx0" brushRef="#br0" timeOffset="21241.673">24225 7382 248 0,'7'-16'93'0,"-10"13"-72"0,-4-3 14 15,0 6 2-15,0 0-4 16,-7 6 3-16,-4-3-7 16,-3 7-3-16,-8 2-14 0,1 4-3 15,0 6-2-15,3 3-3 0,4 6-1 16,4 10-1 0,6-3-2-16,7-1-2 0,8-2-1 15,10-7 2-15,4-9 0 16,-4-3 1-16,14-4 2 15,-3-3-19-15,6-2-6 16,12-7-45-16,-8 6-19 16,-3-12-45-1</inkml:trace>
  <inkml:trace contextRef="#ctx0" brushRef="#br0" timeOffset="21405.372">24356 7388 288 0,'-18'-40'110'0,"11"30"-86"0,4 7 13 0,3 3 2 0,-7 3-21 16,-1 7-7-16,5 5-10 16,-1 4-1-16,4 6 0 15,0 10-3-15,4 5 2 0,3 4-37 16,0 0-14-16,4 3-82 16</inkml:trace>
  <inkml:trace contextRef="#ctx0" brushRef="#br0" timeOffset="21604.513">24253 7053 252 0,'-42'-113'96'0,"32"97"-75"0,3 1-5 0,7 11-7 15,3 4-10-15,4 4 0 16,4 2-1-16,3 6 0 15,7 10 2-15,0 7-18 0,4 8-5 16,3 13-79 0</inkml:trace>
  <inkml:trace contextRef="#ctx0" brushRef="#br0" timeOffset="22096.939">24596 7501 272 0,'7'10'104'0,"-7"-10"-81"0,0 0 14 0,0 0-1 16,0 0-6-16,-4 0 2 0,-3 0-9 15,0 0-4-15,0-4-11 16,4 4 1-16,-1 0 4 0,4 0-5 16,0 0-2-16,0 0-3 15,0 4 0-15,4-4 2 16,3-4 4-16,0-2 2 16,3-3 1-16,1-4-2 15,-1-2-1-15,4-1-3 16,1-3-1-16,-1 0-3 15,0 0-2-15,0 4 1 16,-3 2-1-16,-4 4 0 16,0 3 2-16,-4 6-1 15,1 9 2-15,-1 0-2 16,1 1 2-16,-1 5-4 16,1-2-2-16,-1-4 2 0,4 1 0 15,4-4 1-15,0-3 0 16,-1-3 2-16,4-3 1 15,0 0-4-15,0 0-1 16,-3 0 1-16,0-1 2 16,-1 4 0-16,1 4-1 15,-4 5 1-15,0 0-1 16,0 4 0-16,0 0 0 16,0-4-3-16,0 0 0 15,0-2-12-15,0-4-5 16,-3-3-20-16,3 6-10 0,-4-3-17 15,4-3-9-15,0 10-62 16</inkml:trace>
  <inkml:trace contextRef="#ctx0" brushRef="#br0" timeOffset="22472.475">25146 7416 224 0,'18'-15'85'0,"-15"9"-66"0,4 2-6 16,-7 4-4-16,4-3-8 15,-1 3-1-15,-3-3 9 16,4 3 6-16,-4-3-7 16,0-3 20-16,0 6 8 0,0-3 4 15,-4-4 0-15,1 4-10 0,-4 3-4 16,0 3-11-16,-4 4-4 16,0 2-6-16,1 4-4 15,3 2 2-15,0 1 0 16,7 0-4-16,0-4-1 15,3-2 1-15,4-10 0 16,0 0 1-16,4 0 0 16,0-4 2-16,-1 1 3 15,1 0-2-15,-1 3 0 16,-3 3 1-16,4 0 0 16,-4 1-5-16,0 5 1 15,0-3 0-15,0-3 0 16,0 4-22-16,0-7-8 15,0-7-40-15,0 7-18 16,0 0-52 0</inkml:trace>
  <inkml:trace contextRef="#ctx0" brushRef="#br0" timeOffset="22726.534">25315 6836 308 0,'0'-53'115'0,"0"41"-89"0,4-4 12 15,-4 13-1-15,0 0-11 16,0-1-1-16,3 8-5 16,1 5-3-16,3 4-9 15,0 9 1-15,0 9 2 0,0 10-4 0,0 18-2 16,0 13 0 0,0 4-1-16,4-4-5 15,-1-3 1-15,5 3-16 0,-1-9-6 16,0-1-22-16,0-12-10 15,-3-9-37-15,3-10-17 16,-4-9-9 0</inkml:trace>
  <inkml:trace contextRef="#ctx0" brushRef="#br0" timeOffset="23559.152">26356 7184 200 0,'-7'-12'74'0,"0"9"-58"16,0-3 14-16,3 2 1 0,-3 1-5 16,0 0-1-16,0 0 2 15,0 0 0-15,4 0-14 16,-4 3 3-16,3 3 4 0,0 3-2 15,1 4-1-15,-1-1-1 16,1 7 3-16,3-4 0 16,7-2 1-16,11-7 2 15,17-3 3-15,21-10-2 16,18-18 0-16,11-10-10 16,24-2-3-16,15 2-2 15,-1 0 2-15,18 4-5 0,-3-1-1 16,-11 13-2-16,-7 4-2 15,-7 2 1-15,-14 7-1 16,-18 2 0-16,-14 4 2 16,-21 3-6-16,-18 0-1 15,-14 6-29-15,-14 1-10 16,-11 2-16-16,-10 1-5 16,-7 2-13-16,0 10-6 15,-7 3-45 1</inkml:trace>
  <inkml:trace contextRef="#ctx0" brushRef="#br0" timeOffset="23899.17">26959 7288 244 0,'-7'-25'93'0,"11"0"-72"0,6-19 5 16,-3 25-1-16,4 0-5 16,0 4 0-16,-1-1 5 15,1 16 4-15,-1 9-16 16,1 13 8-16,-4 16 6 0,0 6-9 16,0 9 0-16,0 19-6 0,0 16-2 15,0-3-2-15,0-4 0 16,0-2-7-16,0-1 0 15,0-3-1-15,1 4 0 16,-5-14-7-16,1-5 0 16,-4-13-39-16,0-9-17 15,-7-10-62 1,-4-6-61-16,-10-13 66 16</inkml:trace>
  <inkml:trace contextRef="#ctx0" brushRef="#br0" timeOffset="24213.905">26631 8213 320 0,'11'16'121'0,"3"-10"-95"16,14 3 14-16,-17-2-3 0,6-4-7 15,15 6 2-15,17 0-12 16,15-9-2-16,10-3-10 15,7-12-1-15,22-7 0 0,13-13-3 16,-3-6-1-16,3 4-1 16,8-1 1-16,-8 7-4 15,-7 3 0-15,-17 9 1 16,-14 0 0-16,-11 3-7 16,-14 4-3-16,-11 2-25 15,-10 1-10-15,-11 0-8 0,-10 2-2 16,-8 1-41-16,1 6-15 15,-4 0 9 1</inkml:trace>
  <inkml:trace contextRef="#ctx0" brushRef="#br0" timeOffset="25851.791">22924 10141 192 0,'-4'-22'74'0,"0"10"-58"0,-3-4 9 0,0 10 0 16,-3-4-11-16,-4 10-1 15,-8 7-5-15,-16 8 0 16,-15 7-5-16,-7 6-2 0,-7 13 0 0,0 6-1 16,-7 22 2-16,-11 19 1 15,-3 6 1 1,3 16 0-16,4 22 2 15,7 2 6-15,3 29 4 0,11 0-6 16,15-6-3-16,16 9 0 16,19-18 0-16,17-23 1 15,14-24 2-15,14-20-3 16,29-24-2-16,24-14 0 16,14-17 1-16,36-17-1 15,3-18 2-15,14-23-6 16,14-24-3-16,-13-13 9 15,6-16 8-15,4-31 5 16,-18-12 3-16,-14-4-8 16,-11-22-4-16,-24 13-6 0,-32 13-2 15,-35-17-1-15,-28 10-2 16,-29 7 1-16,-39 6-1 16,-27-1-3-16,-12 17 0 15,-13 30-3-15,-4 33-1 16,11 39-7-16,13 17-4 15,12 15-30-15,17 7-14 16,17 12-77 0</inkml:trace>
  <inkml:trace contextRef="#ctx0" brushRef="#br0" timeOffset="26739.201">25146 10856 220 0,'-18'-9'82'0,"15"6"-64"0,-1-4 7 0,1 4-1 15,3 3-11-15,0 0 0 16,3 0 2-16,1 0 2 15,6 0-9-15,8 0 7 0,7-6 4 16,14 3-1-16,17-10 1 16,25-6-1-16,14-3-2 15,15-3-2-15,24-9-1 16,0 3-7-16,0-4-2 16,0 7-2-16,-11 6-2 15,-17 3 1-15,-21 10 1 16,-14 9-1-16,-19 0 2 0,-13 6-4 15,-14 3 0-15,-11 4-39 16,-14-4-18-16,-14 7-91 16</inkml:trace>
  <inkml:trace contextRef="#ctx0" brushRef="#br0" timeOffset="27068.398">25848 10781 240 0,'7'-28'90'0,"-3"25"-70"0,-1-1 10 0,-3 4-1 16,0 7-4-16,0 5 0 15,-3 7-3-15,-4 12-2 16,3 20-10-16,1 18-2 0,3 3-1 16,3 0-1-16,4 22-1 15,7 3-3-15,4-9-2 16,3-4-2-16,0-8 1 16,0-10-4-16,1-4-1 15,-5 1-39-15,-3-13-15 16,-3-3-71-1</inkml:trace>
  <inkml:trace contextRef="#ctx0" brushRef="#br0" timeOffset="27351.266">25629 12079 280 0,'53'16'107'0,"-21"-19"-83"0,17-4 21 0,-24 4 7 16,24-9-17-16,18-10-3 15,8-3-18-15,-1-7-7 16,10 1-4-16,12-1-3 0,-5 1 1 16,-3 9-1-16,-3-3 0 15,-11 0-14-15,-3 3-5 16,-4 0-19-16,-7 3-6 15,-14 10-52-15,-11 6-20 16,-10 6 9 0</inkml:trace>
  <inkml:trace contextRef="#ctx0" brushRef="#br0" timeOffset="31929.29">23576 14964 192 0,'-28'-54'71'0,"28"54"-55"0,-25-72 24 15,18 63 9-15,0-7-10 16,4 4 0-16,-1 2-2 16,1 1-2-16,3 9-18 15,0 0 7-15,10 31 4 0,-3-6-7 16,11 28 1-16,-4-9-9 15,7 57-3-15,-3-23-8 16,10 32-1-16,-7-25 1 16,11 46 3-16,-7-30-4 15,3 8-1-15,-7-24-11 0,4 15-3 16,-8-21-28-16,1-1-13 16,-4-12-26-16,-7-19-10 15,0-6-35 1</inkml:trace>
  <inkml:trace contextRef="#ctx0" brushRef="#br0" timeOffset="32484.35">23509 14882 212 0,'-21'-38'82'0,"21"38"-64"0,-11-47 20 16,8 41 3-16,-1-6-8 16,1 2-2-16,3-2-6 15,0 2-4-15,0-5-11 16,0 2 2-16,7-6 4 0,-4 4 1 16,15-17 1-16,-4 7-3 15,25-25 1-15,-7 9-5 16,24-15 1-16,-10 9-5 15,32 9-2-15,-18 4-2 0,17 24-3 16,15 26 7-16,-22 18 5 16,-20 7-2-16,-25 0 2 15,-4-10-3-15,-21 32 0 16,0-7-5-16,-29 23-1 16,5-17-3-16,-19 17-3 15,8-16 2-15,-7 18 0 16,7-15-2-16,-1 9 2 15,12-15-1-15,6 2 0 16,4-11 0-16,14 2 0 16,0-9 4-16,17 9 3 15,-2-12 0-15,30 9 2 16,-2-12-2-16,20 15 2 16,-13-12-6-16,20 9-1 0,-13-9 0 15,13 3 0-15,-13-13 0 16,3 3 2-16,-11-8-17 15,-7-8-4-15,-6-2-33 16,-8-10-12-16,-7 1-111 16</inkml:trace>
  <inkml:trace contextRef="#ctx0" brushRef="#br0" timeOffset="35862.501">2558 3905 168 0,'-7'-10'63'0,"7"10"-49"0,0-22 14 0,0 22 2 0,0-15-4 16,0 8-1 0,0-18 0-16,0 7 1 0,0-14-14 15,0 7 4-15,-7 6 2 0,3 0 5 16,-7 4 3-16,1 2-9 16,-11 7-5-16,7 0-3 15,-8 18 1-15,1-2 1 16,-3 24 1-16,2-6-2 15,-16 23 1-15,9-8-4 16,-17 42-2-16,4-19-2 16,-11 41 0-16,14-17-2 15,-3 61-1-15,10-41 1 16,25 37 1-16,4-34 1 16,42 0 3-16,-4-29 1 0,32-2 1 15,-7-22 0-15,39-29 0 16,-18-6 0-16,35-34 2 15,-24 2 1-15,10-24 3 16,-17 6 2-16,0-47 2 16,-22 9-1-16,-3-34-1 15,-14 19-4-15,-11-48-2 16,-3 29-6-16,-32-25-1 16,0 24-1-16,-53-36 1 15,14 30-4-15,-35 10 0 16,18 22-6-16,-43 19-3 15,25 15-1-15,-18 51-1 16,22-4-26-16,2 29-13 16,9-7-39-16,9 13-16 15</inkml:trace>
  <inkml:trace contextRef="#ctx0" brushRef="#br0" timeOffset="37470.321">903 15064 212 0,'-7'-25'79'0,"7"25"-61"0,-7-19 8 15,3 13-1-15,-3-4-7 16,-7-2 2-16,4-1-2 16,-4 4-2-16,0 3-8 15,-4 6 1-15,4 9 4 0,-7 10-5 16,3 9 0-16,-3 10 0 0,7 21 2 15,7 23-1-15,7 9 2 16,7 15-4-16,10 29-2 16,8-3-5-16,7 15 0 15,7 7 0-15,24-13 2 16,11-13-1 0,14-21 2-16,8-29 4 0,13-30 4 15,0-27 0-15,1-27 3 16,-15-31-1-16,-3-36 2 15,-15-5-2-15,-13-13 0 16,-15-34-3-16,-14-1-1 16,-24-12 6-16,-15-15 2 15,-20 5-6-15,-19-8-4 16,-31-4-4-16,-17 12 0 0,-22 17-2 16,-25 11-1-16,-6 23-17 15,-26 22-9-15,19 34-8 16,24 32-3-16,24 21-10 15,29 20-3-15,18 18-99 16</inkml:trace>
  <inkml:trace contextRef="#ctx0" brushRef="#br0" timeOffset="40276.35">10964 13979 212 0,'0'-41'79'0,"-3"13"-61"0,-1-10 10 0,1 23 3 15,-1-4-10-15,-3-3-2 16,0 0 0-16,0 3 2 16,-4 0-11-16,1 4 5 0,-4-1 5 15,-4 4 0-15,-7-1 3 16,-6 10-2-16,-12 3-1 15,-6 3-4-15,0 16 0 16,-1 15 2-16,-3 20 3 16,4 11-7-16,0 14-3 15,-1 27-4-15,4 10-2 16,7 7-3-16,11 15-2 16,18-3 1-16,17-4 1 15,17-12-1-15,15 1-1 16,14-4-2-16,21-16 1 15,14-22 1-15,1-12 0 16,-1-19 0-16,14-25 2 0,4-31-1 16,-7-26 2-16,-8-21 0 15,-6-23 3-15,-4-37-1 16,-14-3 2-16,-10-16 0 16,-18-15 1-16,-22 12 2 15,-20-3 1-15,-15-7-3 16,-17 10-3-16,-29 10-5 15,-31 3-2-15,-25-7 3 16,-7 44 3-16,0 54-6 16,14 40-3-16,21 31-6 15,15 32-1-15,20 19-32 0,19-3-10 16,13 0-136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0:54:37.03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4928 6451 280 0,'-7'-3'104'0,"7"3"-81"0,-3 3 12 0,3-3 0 16,0 0-6-1,0 0 1-15,0 6-4 0,0-3 1 16,0 3-15-16,0-2 6 0,3-4 5 16,1 6 3-16,3-3 2 15,-4-3-2-15,8 0-1 16,0 0-6-16,6 0-1 16,4 0-6-16,11 0 0 15,-11 0-3-15,15 0 0 16,-5-3-3-16,22-3 1 15,-10-4 0-15,24 1 1 16,-18 6-2-16,11-7 1 16,-11-2-2-16,1 2 2 15,-8 4-4-15,-7 0 0 16,-3-1-1-16,0 4-2 16,0 0 1-16,-11 3 1 0,0 0-1 15,0 0 2-15,-3 0-2 16,-4 0-1-16,7-3-2 15,-10 3 1-15,-8 0-10 16,1 3-5-16,-1 0-43 16,-3 0-19-16,0-3-45 15,-3 7-18-15</inkml:trace>
  <inkml:trace contextRef="#ctx0" brushRef="#br0" timeOffset="405.609">5098 6915 360 0,'0'0'134'0,"0"0"-104"0,3 3 12 0,-3-3-2 16,0 3-7-16,0 0 1 15,7 0-4-15,0 0-1 0,11 1-16 16,0-1 3-16,6-3 4 0,22-3-2 16,-4 3-1-16,-6 0-7 15,20-4-2-15,-6 4-4 16,2-3-3-16,-6 0 0 15,7-3 1-15,-10 0-1 16,13-4 2-16,-17 4-4 16,7-3 0-16,-7-1-8 15,-8-2-4-15,-3 2-68 16,-3-2-29-16,0-4-94 16</inkml:trace>
  <inkml:trace contextRef="#ctx0" brushRef="#br0" timeOffset="1293.805">6752 6140 252 0,'-10'-25'93'0,"10"25"-72"0,-11-25 11 15,7 19 1-15,-3-4-5 0,4 7 1 16,-8-6-3-16,4 0 1 16,-3 2-15-16,-1 4 2 0,-3 6 0 15,3-3-3-15,-10 19 1 16,7 0-3-16,-4 19 0 15,4-7-5-15,0 13-1 16,4-7 3-16,-1 23 1 16,4-10-1-16,4 44-1 15,-1-22-3-15,4 29-2 16,0-23 3-16,11 29 2 16,-4-23 0-16,14-2 0 15,-4-16-3-15,22-16 1 0,-7-3 2 16,31-19 2-1,-10-6-3-15,4-28-1 0,-8 0 1 16,11-32 0-16,-14 10 4 16,7-19 3-16,-11 6-2 15,4-44 0-15,-11 16-3 16,-10-19-1-16,-4 13 1 16,-21-25 1-16,0 18-3 15,-24-21-3-15,6 21-5 16,-38 1 0-16,13 15 2 15,-31 6 1-15,14 13-6 16,-10 22-3-16,13 6 3 16,-3 23 2-16,11-1-6 0,6 28-1 15,8 0-17-15,18 7-7 16,-1-7-23-16,18 1-8 16,0-10-92-1</inkml:trace>
  <inkml:trace contextRef="#ctx0" brushRef="#br0" timeOffset="2072.254">7408 6871 244 0,'-14'-9'90'0,"14"9"-70"0,-14-7 13 0,11 7-1 16,-4 7-13-16,3-7-3 16,0 3-3-16,1 3-1 15,3 0-6-15,0 0 3 0,3 4 3 16,1-4 0-16,3 0 1 15,0 1 1-15,4-4 4 16,3 0-4-16,-4-3 0 16,1 0-4-16,0-6 1 15,-1 3-2-15,1-7 0 16,-4 4 1-16,-4-7 4 16,1 4-2-16,-8 0 1 0,1-1-7 15,-8 4-4-15,4 3 1 16,-7 6 0-16,3-3-4 15,-3 9 1 1,7 1 0-16,-3 8 2 0,3-5-3 16,7 3 0-16,0-4 3 15,10-2 3-15,1-1 7 16,-1-6 4-16,5 0 1 16,2-9 1-16,-3 3-7 15,0-10-2-15,-3 4 1 16,-4-7 1-16,0 4 1 15,-7-1 2-15,0 1-7 16,-7 2-2-16,0 10-3 0,-4 0 1 16,4 7-4-16,-3-4 0 15,3 9-4-15,3-6 1 16,1 1-16-16,3-4-4 16,0 0-26-16,3-3-8 15,1 0-29-15,3-3-10 16,-4 0-65-1</inkml:trace>
  <inkml:trace contextRef="#ctx0" brushRef="#br0" timeOffset="2988.559">8315 6106 228 0,'-4'-25'85'0,"4"25"-66"0,-7-16 10 0,4 16-1 0,-1-9-3 16,1 6 2-16,-4-7-2 16,0 1 0-16,-4-1-14 15,1 1 4-15,-8 0 3 0,4 2 1 16,-4 1 1-16,4 0-3 16,-4 9 2-16,1 0-8 15,-1 22-2-15,4-6 1 16,-4 34 1-16,4-9-5 15,0 28-2-15,4-15 0 16,3 43 2-16,3-15-3 16,8 6 0-16,-1-19 1 15,15 6 2-15,-4-15-3 16,25-7 0-16,-8-9-1 0,22-12-2 16,-10-7 3-16,10-22 2 15,-11 0 0-15,11-21 0 16,-7 2 5-16,10-43 4 15,-10 9 1-15,3-32 1 16,-10 23-2-16,-7-35-1 16,-11-31-1-16,-21 37 0 15,0 19-6-15,-28-6-2 16,3 16-4-16,-31 2-1 16,10 10-1-16,-21 16-2 15,14 13 0-15,-4 21 0 16,12 0-6-16,6 16-2 15,7-3-33-15,11 9-15 16,3-6-24-16,22-6-9 0,-1-1-70 16</inkml:trace>
  <inkml:trace contextRef="#ctx0" brushRef="#br0" timeOffset="3650.48">9056 6027 296 0,'-7'-28'110'0,"7"28"-86"0,-7-25 20 0,3 22 5 16,1 0-9-16,-1-7-1 16,1 10-22-16,-1 0-8 15,-3 7-6-15,0-1 0 0,-4 16 0 16,4-3-1-16,-7 15-2 16,4 1 1-16,-4-1-1 15,3-6-3-15,4 1 0 16,0-10 2-16,3-1 0 0,1 1 1 15,6-3 0-15,-3-4 0 16,7 1 0-16,0-4 0 16,4 1 0-16,0-1 0 15,6-3 0 1,-3-2-3-16,22-4 2 0,-5 6 3 16,26-6 1-16,-11 0-1 15,10 3-2-15,-10-3 1 16,7 9 1-16,-11-2 1 15,4 2 1-15,7 4 11 16,-21-1 7-16,-4-3 2 16,-7 7 1-16,-3 9-3 0,-15 0-2 15,1 0-10-15,-11 13-6 16,0-7-1-16,-14 10 0 16,-15 9 1-16,1-15 0 15,7-7-5-15,-25-6-1 16,11 3-2-16,-11-12 3 15,-11-4-7-15,22-6 1 16,6 0-19-16,5-6-8 16,3 0-15-16,6-10-5 15,5-2-17-15,10-7-6 16,0 0-70 0</inkml:trace>
  <inkml:trace contextRef="#ctx0" brushRef="#br0" timeOffset="3951.463">8961 5949 344 0,'-18'0'129'0,"18"0"-100"0,-14-3 11 15,14 3-2-15,0 0-8 16,0 0 0-16,3 0-4 15,1 0 1-15,6 0-15 16,1 0 2-16,14 0 2 0,24-6 1 16,15-4 1-16,10 1-7 15,0-10-4-15,0-6-4 16,0-6-3-16,0-10 1 16,0 3-1-16,-7 1-9 0,-10 2-2 15,-15 1-51-15,-17 21-22 16,-4 1-111-1</inkml:trace>
  <inkml:trace contextRef="#ctx0" brushRef="#br0" timeOffset="4836.404">4724 8646 244 0,'0'-16'93'0,"0"16"-72"0,-4-19 3 16,4 16-3-16,0 0-2 15,0 3 1-15,0-3 4 16,0-4 5-16,0 4-16 16,0 3 11-16,0 0 5 0,0 13 20 15,0-4-11 1,4 16-4-16,-1 22-6 16,1 16-3-16,3 25-6 15,0 9-1-15,3 3-8 0,5 26-4 16,-1 9-1-1,-4-19 1-15,4 0-3 0,0-3 0 16,1-10-1-16,-1-12-2 16,-4-16-2-16,1-15 1 15,-1-16 1-15,1-10 2 16,-4-15-3-16,0-10-2 16,0-9-20-16,-3-18-10 15,3-4-27-15,0-10-12 16,0 1-33-16,3 0-13 15,-2 9-21 1</inkml:trace>
  <inkml:trace contextRef="#ctx0" brushRef="#br0" timeOffset="6067.097">5302 8831 236 0,'-7'-32'90'0,"4"23"-70"0,3 3 19 0,0 6 3 16,-4 0-2-16,1-10 0 15,3 10-13-15,0 0-4 16,0 10-13-16,0-1 5 0,-4 19 2 16,4 22-3-16,0 13 2 15,4 3-3-15,-1 3 2 16,1-3-6-16,-4 9-1 15,3 7 0-15,1-1 2 16,-1-6 1-16,1-12 3 16,-1-10-7-16,1-9-4 15,3-9-2-15,3-7-1 16,1-3 2-16,3-6 1 0,4-4 1 16,3-2 2-16,0-4 1 15,4-2 1 1,3-4 2-16,4-6 1 15,7 0-3-15,-4-4 0 0,11 1-3 16,10-7 2-16,15-2-2 16,10-4 0-16,0-6-3 15,-7 6-2-15,14-3 1 16,8 0 1-16,-1 0 1 16,-11 0 3-16,-2 3-1 15,-1 1 0-15,0-1-6 16,4 3 1-16,-4 1 2 0,-7-1 1 15,-4 0-4-15,-13-3 1 16,-1 4 0-16,-3 2 2 16,-3 1-1-16,-8 2-1 15,-3 4 3-15,-8 0 0 16,-6-1-4-16,0 4 1 16,-15 0 0-16,5 0 2 15,-5 0-1-15,-3 3 2 16,0-3-2-16,-3 3-1 15,-1-3 1-15,1 3-1 16,-1 0-3-16,1 0 2 16,-4-4 1-16,0 4 0 15,0-3 2-15,0 0 1 16,-4-6-1-16,1 2-2 0,-4-2 1 16,-4-10 1-16,-3 0-3 15,-4-15-2-15,-6-23 2 16,-5-15 2-16,-2-6 0 15,-5-19 2-15,-2-7-4 16,-1 10-2-16,4 13 2 16,-1 18 2-16,8 10 0 15,0 15-1-15,7 13-2 16,3 3-1-16,4 3 2 16,-4 7 0-16,8 2-2 15,-1 1 2-15,1 6 1 16,2-4 2-16,1 7-1 15,-3 0 2-15,-4 0-2 16,-4 0-1-16,-3 0-2 16,3 0 1-16,4 0 1 0,-11 0 2 15,-17 0-1-15,-7 0-1 16,-11 0 1-16,7 10-1 16,3-10-3-16,-13 9 2 15,3 4 1-15,-32 6 2 16,-31 9-1-16,21 0-1 15,-1 7-4-15,11-7-2 16,8-3-4-16,3-3-1 16,10-3-1-16,15-7 0 15,10-2 0-15,7-7 2 16,11 6-25-16,10-3-9 16,8-2-22-16,3 11-9 15,3-5-3-15,-3-1 0 16,7 4-54-1</inkml:trace>
  <inkml:trace contextRef="#ctx0" brushRef="#br0" timeOffset="6740.623">5694 9141 272 0,'-7'9'104'0,"7"-9"-81"0,0 0 16 16,0 0 1-16,0 0-5 16,0 0 4-16,0 0-8 15,0 0-2-15,0 10-16 16,3-10 3-16,-3 9 4 0,0-3-2 16,7-2 1-16,0 2-4 15,11-6 1-15,10 0 0 16,11-6-1-16,7 6-1 15,7-10-1-15,0 1-5 16,0-4 0-16,0 1-3 16,0-1 0-16,7-2-3 0,-11-4 1 15,7 0-2-15,-13 3-1 16,-8 4 1-16,-7 2 1 16,0 4 1-16,-13 12 1 15,-1-3-7-15,-7 7 0 16,-4-1-23-16,-3 4-8 15,0-7-21-15,0-6-5 16,-3-6-17-16,-4-7-4 16,3 1-75-1</inkml:trace>
  <inkml:trace contextRef="#ctx0" brushRef="#br0" timeOffset="7237.962">6061 8843 284 0,'-11'3'107'0,"8"0"-83"0,-1 1 8 16,4-4-2-16,0 3-10 15,0 0 1-15,0 3-8 0,4 0 0 16,-1 1-8-16,1-4 4 0,-1-3 3 16,1 6 0-16,3-12 3 15,3 3-4-15,1-7 1 16,-4-2-5-16,0-1 1 16,-3 1-3-16,-4-1 0 15,0 1 1-15,-4 5 3 16,-3 1 2-16,-4 3 1 15,-3-3-6-15,0 12-4 16,0-3-1-16,4 10 1 16,-8-1-3-16,11 1-2 15,0-4 2-15,3 4 2 16,1-1-2-16,3-6 0 16,3 4 1-16,4-4 0 0,0-6 0 15,7 0 2-15,-3-6-1 16,-4 6 2-16,4-3-18 15,-4-1-4-15,0 1-42 16,0 3-15-16,0 7-89 16</inkml:trace>
  <inkml:trace contextRef="#ctx0" brushRef="#br0" timeOffset="7768.185">6121 9360 312 0,'-11'-12'118'0,"11"12"-92"0,-10-6 2 0,10 6-5 15,0 0-13-15,-4 6-3 16,4 0-4-16,0 4 0 16,0 2-2-16,4-2 4 0,-1-1 1 15,4-3 11-15,0 1 4 16,0-7-3-16,4-7 0 16,3 4-6-16,-3-6-2 0,-8-4-2 15,4 1 0-15,0-4-4 16,-3 3-1-1,-4 1 8-15,-4-1 4 0,1 4-1 16,-4 3 0-16,0 3-6 16,-1 6 0-16,-2-3-5 15,3 6-2-15,-4-3 0 16,4 6-1-16,0 4-3 16,4 0 2-16,3-1 1 15,3-3 0-15,1-2-3 16,-1-1 2-16,4-6 1 15,0 0 2-15,0-6-1 16,4-1-1-16,-4-2-19 0,-3 0-8 16,-1-4-46-16,-3 4-20 15</inkml:trace>
  <inkml:trace contextRef="#ctx0" brushRef="#br0" timeOffset="8755.59">7754 8511 252 0,'-7'-22'93'0,"7"22"-72"0,-11-19 27 0,8 19 7 0,-1-3-1 16,1 0 3-16,-4 3-18 15,3 0-9-15,-3 12-17 16,-3 16-6-16,-1 7-1 0,0 3-3 16,1-4 0-16,3-6-3 15,3 10-1-15,-6-7 1 16,3-2 0-16,0-4-3 16,3-3 2-16,1-4-1 15,3-8 0-15,3-1 2 16,1-3 0-16,-1 1 0 15,15-10 0-15,3-7 0 16,7 1 2-16,4-1-1 16,-4 7-1-16,-7-3 1 15,18 6 1-15,14-3-1 0,0 6-1 16,3 3 1-16,4 7-1 16,4-1 0-1,-15 4 0-15,-13-3 8 16,2 8 5-16,5 14 9 0,-12 9 6 15,-9 0-4-15,-15 0 0 16,-7-4-11-16,-14 1-3 16,-11-3-4-16,-10-4 1 15,-1-2-4-15,-3-1 0 16,-3-6-3-16,-4-6-3 16,-7-7 2-16,0-5 0 15,-3-7-13-15,3-7-3 16,7-5-18-16,11-4-5 15,7 4-12-15,7-4-5 16,6-3-5-16,12 0 1 0,-1 4-28 16,15-14-10-16,7-11-12 15</inkml:trace>
  <inkml:trace contextRef="#ctx0" brushRef="#br0" timeOffset="9112.382">7691 8436 340 0,'-4'-10'126'0,"4"10"-98"0,0 0 12 0,0 0-2 16,0 0-8-16,0 0 2 15,7 3-7-15,4 0-1 16,3 1-13-16,10-4 2 0,12-4 1 16,-4 1-1-16,10-3 0 15,7-3-5-15,-6-7-3 16,9 3-2-16,8-2-3 16,4-4 1-16,3 0 1 15,-7-3-3-15,-7 0 0 16,-11 3 1-16,-7 4 2 15,-10 2-47-15,-11 7-22 16,0 0-43-16,-7-1-19 0,-10 1-19 16</inkml:trace>
  <inkml:trace contextRef="#ctx0" brushRef="#br0" timeOffset="14745.167">1305 9602 192 0,'-3'3'71'0,"-1"0"-55"0,1-6 15 0,3 3 3 15,-4 0-8-15,4-3-3 16,0 0 0-16,0 0 2 15,0 0-13-15,0-1 2 0,4 1 0 0,3 0 1 16,-4 0 4-16,8-3 0 16,3 6 1-16,4-3 0 15,6-4 0 1,12-2-3-16,6-10 0 0,18 0-5 16,0-3-2-16,7-3-4 15,-4 0 1-15,19-9-2 16,-1 12 2-16,3-3 0 15,-3 0 3-15,-13-1-3 16,-1 5-2-16,-15 2 0 16,1 0 1-16,-10 3-1 15,-1 1 0-15,0-1-3 16,-10-3-2-16,-7 6 1 16,3-2-1-16,-7 5 0 0,0 1 0 15,-7 3 0-15,1 3 0 16,-8 3-5-16,0 3 1 15,-4 3-36-15,1 0-13 16,-4 4-28-16,0 2-12 16,0-2-56-1</inkml:trace>
  <inkml:trace contextRef="#ctx0" brushRef="#br0" timeOffset="15136.128">1863 9552 288 0,'-4'-16'107'0,"4"7"-83"0,-3 6 6 16,3 3-1-16,0 0-7 16,3 3-1-16,4 6 0 15,4 7-1-15,6 6-11 0,5 12 1 16,2 1 3-16,8 9 2 0,7 3 0 16,-4 15-5-16,-3 10-4 15,3 1-3 1,0-4 0-16,-6-7-2 0,-5-5-1 15,1-4 1-15,-4-9-1 16,0-10-9-16,-3-5-2 16,-4-11-56-16,-7-2-25 15,7-3-61 1</inkml:trace>
  <inkml:trace contextRef="#ctx0" brushRef="#br0" timeOffset="15463.648">2409 10044 244 0,'-3'-16'90'0,"-1"4"-70"0,1-4 19 16,-1 10 5-16,1-4-5 15,-1 1 1-15,4 3-13 16,0 3-5-16,0-4-12 16,4 14-2-16,6 5 2 0,5 7-4 15,2 6 2-15,15 0-3 0,0 0 0 16,6 0-6-16,-6-3 1 16,4 0 0-16,-1-3 0 15,-3 3 0-15,-8-6 0 16,1-4-40-16,0-2-15 15,3-1-103 1</inkml:trace>
  <inkml:trace contextRef="#ctx0" brushRef="#br0" timeOffset="15750.091">2840 9878 304 0,'-7'-16'115'0,"3"19"-89"0,1-3 10 0,3 3 0 16,0 10-20-16,0 9-4 0,3 12-3 15,1 17-1-15,-1 5-4 16,1 7-1-16,3 12 3 0,0 13-3 16,4 3 0-16,-1-10 1 15,8 1 0-15,-4-10-5 16,4-6-1-16,-1-7-4 15,4-2-1-15,1-17-27 16,-1-2-13-16,0-13-24 16,-7-12-8-16,-3-7-35 15</inkml:trace>
  <inkml:trace contextRef="#ctx0" brushRef="#br0" timeOffset="16079.557">3027 9941 292 0,'-14'-32'110'0,"14"29"-86"0,0 3 9 0,0 6 0 0,7 10-8 16,3 15 0-1,8 13-5-15,0 6 0 16,6 4-11-16,5 8-1 0,2 17 2 0,-6-1-6 16,3 7-2-16,0-10-1 15,4-6-1-15,-4-3 0 16,-3-3 2-16,3-4-21 16,-3-5-9-16,0-14-24 15,-8-2-9-15,-6-16-17 16,-4-13-4-16,-3-12-21 15</inkml:trace>
  <inkml:trace contextRef="#ctx0" brushRef="#br0" timeOffset="16456.786">3087 10220 252 0,'-14'15'93'0,"10"-5"-72"0,8 5 5 0,-1-5-1 15,4-1-3-15,7 1 2 16,4-1 0-16,7-3 2 16,-1-6-14-16,-2-9 6 0,6-7 5 15,-3-6-3-15,6-9 0 16,-6-7-7-16,-4-12-3 16,0-3-1-16,-3 6-1 15,-7 0-4-15,-8-3-1 16,-3 9 1-16,-7 0 2 15,-11 7-3-15,-6 2 0 16,-8 7-1-16,-21 6 1 16,-3 7-4-16,-4 5-2 15,3 7-1-15,15 7 3 16,3 5-2-16,11 4-1 0,10 0-13 16,8-4-4-16,10-2-24 15,10-7-9-15,11-3-34 16,11 0-11-16,3 0-19 15</inkml:trace>
  <inkml:trace contextRef="#ctx0" brushRef="#br0" timeOffset="16874.804">3521 9843 272 0,'0'19'104'0,"3"-13"-81"0,11 1 3 0,-7-4-4 16,4-6-3-16,7-4 1 16,-1-5 0-16,4-4 2 15,1-9-12-15,-1 3 5 0,-7-6 5 16,-4-3-9-16,-2-4-3 16,-1 7-5-16,-7 0 0 15,-7-1 0-15,-8 4 3 16,-2 0-5-16,-11 16-1 15,-4 6 2-15,0 6 3 16,4 16-2-16,-4 12 0 16,7 4 1-16,8 5 2 15,6 7-3-15,11 4 0 0,14 5-1 16,11 0-2-16,10-9 5 16,-3-9 1-16,7-13 0 15,0-12 1-15,-1-13-4 16,15-16 0-1,7-9-3-15,-3-6-1 0,3 2-23 16,-14-5-12-16,-1 6-107 16,-9-1-81-1,-19 1 83-15</inkml:trace>
  <inkml:trace contextRef="#ctx0" brushRef="#br0" timeOffset="18174.779">9232 8755 280 0,'-7'-6'104'0,"7"6"-81"0,-3-3 12 16,3 3-2-16,0 0-7 15,0 0 2-15,3 6-7 16,1-3-3-16,6 7-10 0,-3 5-3 0,7 7 1 15,8 16-5 1,-8 0-1-16,-4-7 0 0,4 13 2 16,4 9-1-16,-7-15 2 15,-1-10-20-15,-3-3-8 16,0-3-42-16,0-13-20 16,-3-9-45-1</inkml:trace>
  <inkml:trace contextRef="#ctx0" brushRef="#br0" timeOffset="18646.61">9021 8307 204 0,'-11'-6'77'0,"11"6"-60"0,3 19-7 0,-3-16-8 0,8 6-6 15,6 10 3-15,0 0-11 16,0-1-4-16,25 30 8 15,-8-14-5-15,22 19-1 16,-10-6-28-16,13 13 6 16,-10-7 33-16,3 10 48 15,-10-16 27-15,7 13-12 16,-11-17-7-16,1-2-16 16,-1 3-6-16,-7-9-17 15,-10-7 9-15,-11-9 4 0,0-4-6 16,-7-8 1-16,0-7-2 15,-7-4 2-15,3 1-8 0,-3-22-3 16,0 6-4-16,4-9-2 16,-1 3 1-16,11-9 3 15,-3 5-2-15,17-2-2 16,-4 3-2-16,15 0-3 16,14-1 1-1,-4 11-1-15,1 18 2 0,-4 9 1 16,-4 19-1-16,0 16 1 15,-3 9-2-15,-7-2-1 16,-8-14-6-16,4 1-1 16,-3-7-37-16,7-12-15 15,-8-3-47-15,5-26-19 16,2-15-1 0</inkml:trace>
  <inkml:trace contextRef="#ctx0" brushRef="#br0" timeOffset="19233.039">10537 8689 212 0,'-7'-21'79'0,"7"21"-61"0,-7-22 15 0,4 15 3 16,-1-2-7-16,-3-13-2 16,0 0-7-16,-3 0-2 15,-1 10-10-15,0 2 6 0,-6 1 5 0,-4 9-6 16,-4 15 0-16,-3 7-3 15,3 10-1 1,0 2-3-16,4-2-1 0,7 18-8 16,7 3-2-16,7 10 8 15,11 3 7-15,6-4-2 16,8-12-2-16,3-12-6 16,7-13 0-16,15-15 2 15,10-14 1-15,10-14-4 16,-3-11 1-16,-3 1-24 15,-8-3-10-15,-6 3-35 16,-1-1-16-16,-3 7-41 16</inkml:trace>
  <inkml:trace contextRef="#ctx0" brushRef="#br0" timeOffset="19697.274">11053 8530 276 0,'-15'-7'104'0,"5"7"-81"0,-1 10 7 0,4-1-1 15,0 4-12-15,-3 5 1 0,3 8-5 16,-1-8 2-16,1 14-8 15,0 18-4-15,4-3 0 0,-1-3-2 16,8-3-1-16,-1-10 1 16,8-12-1-16,3-10 2 15,4-9 1-15,-1-9 3 16,4-4 1-16,-3-9-1 16,-4-6-1-16,-3-6-1 15,-8-13 2-15,1-4 1 16,-4 1 1-16,-4 9 2 15,1 10 4-15,-1 9-2 16,1 13 3-16,-1 15-6 16,4 16-3-16,0 6-6 0,4 4-2 15,3-4 1-15,3 0 0 16,-3-3 1-16,11-3 0 16,-4-3-16-16,14 0-4 15,-6-7-43-15,9 4-19 16,-6-7-70-1</inkml:trace>
  <inkml:trace contextRef="#ctx0" brushRef="#br0" timeOffset="19984.842">11074 7711 312 0,'-21'-84'118'0,"21"84"-92"0,3-35 8 0,1 29-3 0,3 6-8 16,3 12 0-16,4 17-1 15,-3-7 1-15,10 25-13 16,11 34-3-16,0 19-1 0,3 1-3 16,-3-4-2-16,3 3 0 15,-3-21 1-15,-11-17-8 16,11 10-1-16,10 13-36 15,-10-35-14-15,-8-3-20 0,5-6-7 16,-5-13-38 0</inkml:trace>
  <inkml:trace contextRef="#ctx0" brushRef="#br0" timeOffset="20432.658">11744 8345 244 0,'-18'-13'93'0,"18"13"-72"0,-17-3 14 15,13 3 2-15,-3 0-12 16,0 0-3-16,-4 3-10 16,4 0-3-16,-7 10-5 15,4-4 2-15,-1 19 0 0,1 16 0 16,6 3-1-16,11-3-1 15,7-6 0-15,11-7 6 16,7-12 4-16,6-10-7 0,1-12-2 16,4-9-1-1,-1-7 0-15,4-6-5 16,-4 0 1-16,0-4-18 0,-3 8-8 16,-3-5-26-16,-8 8-12 15,-4 2-68 1</inkml:trace>
  <inkml:trace contextRef="#ctx0" brushRef="#br0" timeOffset="20928.108">12083 8282 244 0,'-25'9'90'0,"25"-18"-70"0,0 9 21 16,0 0 7-16,0 0-15 15,0 0-4-15,0 6-10 16,3 4-4-16,5 2-9 15,2 7 0-15,8 3 4 0,3 3-4 16,4 3-1-16,-1-3-2 0,5-6 0 16,-5-6 4-16,1-7 4 15,-4-9 0-15,-3-7 1 16,-1-8-2-16,-3-11-1 16,1 7-1-16,-5-6 0 15,-3 6-7-15,0 0-2 16,0 7 4-16,0 5 3 15,0 10-1-15,1 6 2 16,-1 7-4-16,0 3-2 16,0-1 0-16,3 1-1 15,4 0 0-15,0-7 0 16,1 7-29-16,-1-7-13 16,0-6-38-16,0 10-17 15,0-4-47-15</inkml:trace>
  <inkml:trace contextRef="#ctx0" brushRef="#br0" timeOffset="21212.358">12308 7442 248 0,'-35'-104'93'0,"35"104"-72"0,-25-56 20 16,22 49 4-16,-1-5-10 15,1-1-1-15,3 13-4 16,3 13-1-16,4 6-16 16,4 9-3-16,7 19-3 0,-1 22-1 15,4 12-1-15,4 4-3 0,3 3-2 16,8 9 1-16,6 3 1 16,0-6-3-16,-6-31-2 15,-8-13-23-15,7 4-7 16,4 5-26-16,-18-24-10 15,-3-7-67 1</inkml:trace>
  <inkml:trace contextRef="#ctx0" brushRef="#br0" timeOffset="21693.944">12852 8009 284 0,'-4'-28'107'0,"4"28"-83"0,-7-10 6 15,4 10-1-15,-1 4-12 16,-3 2-2-16,0 6-2 15,3-2-1-15,-3 24-6 16,0-5-2-16,4 11 0 0,-1-8-2 16,4 5-2-16,0-9 3 15,7-9 2-15,-3-6 4 0,3-4 2 16,0-2-3-16,4-23 0 16,-4 6-3-16,3-18 2 15,1-13 2-15,-4 20 5 16,-4 2-2-16,1 3 3 15,3 7-6-15,0 12-3 16,0 9-3-16,0 1 0 16,-3 3-4-16,6 2-2 15,-3 1 2-15,7 0 2 16,-3-3-11-16,3-4-6 16,-3 1-35-16,3-4-17 15,-4-6-45-15,1 4-16 16,0-7 18-1</inkml:trace>
  <inkml:trace contextRef="#ctx0" brushRef="#br0" timeOffset="22670.378">12894 7297 316 0,'-35'-87'121'0,"24"55"-95"0,1-2 16 15,3 24 1-15,-1 1-20 16,1 9-4-16,4 9-10 15,3 10-4-15,3 12-2 16,8 4-3-16,3 6 3 0,4 12 0 16,6 22 1-16,12 10-2 15,6 6-2-15,4-6 1 16,0-1-1-16,-4 10-9 0,-14-34-2 16,-6-4-14-16,-1-6-6 15,-7-9-6-15,-4-13 0 16,-3-6-13-16,-10-15-6 15,-1-1 20-15,-17-19 10 16,4 4 20-16,-22-16 9 16,7 3 6-16,-10-13 2 15,6 7 17-15,1 0 6 16,7 3-4-16,7 0-1 16,3 12-12-16,11-2-3 15,7 5-8-15,7 4-4 16,7 3-1-16,14 3-1 15,11 0 0-15,7 0 2 16,0 0-1-16,-4 0 2 0,-3 0-4 16,-7-3 0-16,-7-4 3 15,-4 1 1-15,-4 0 1 16,-3 0 0-16,-3-1 4 16,0 1 3-16,-4 0 0 15,0 3 1-15,-4-1 0 16,-3 4 2-16,-3 0-3 15,-1 4-1-15,-3 2 0 16,0 3 1-16,0 1-5 16,0 2-2-16,0 4-2 15,3 0-2-15,1 9-2 16,3 0 1-16,3 3 1 16,4-6 2-16,1-3-1 15,-1-4-1-15,3-5 3 16,1-1 0-16,-4-9 5 0,0-9 3 15,0-1-6-15,0 1-1 16,0-7 0-16,-3-2 0 16,-1-8-2-16,1 8-2 15,-1-1-2-15,1 9-1 16,-4 1-5-16,0 0 0 16,0 9-14-16,3 0-5 15,1 0-19-15,3 9-7 16,0 7-6-16,3-4-4 15,5 1-56-15,2-4 180 32,18-12-8-17,-6-3 11 1,-8-1-4-16,-4-2-8 16,-2 0-9-16,-8-7-1 0,-4 7-24 15,-10-4 3-15,-7 1 2 0,-7-4-6 16,0-3-2-16,-1-6-8 15,5 0-5-15,3 0-4 16,7 0 1-16,7 0-1 16,7 0-2-16,14-1 3 15,14 1 2-15,11 0-2 16,0 3-2-16,3 3-27 16,-3 4-10-16,-4 5-150 15</inkml:trace>
  <inkml:trace contextRef="#ctx0" brushRef="#br0" timeOffset="27009.579">21862 6510 260 0,'-7'-9'99'0,"3"6"-77"0,1 0 20 15,3 3 6-15,0 0-13 16,0 0 0-16,3 0-5 15,1 0-1-15,3 0-16 16,3 0 5-16,4 3 3 0,4 0-5 16,7 0-1-16,6-3-5 0,12 0 1 15,6 0-6-15,8-3-1 16,-1 0-2-16,-3 3-2 16,-4-3 1-16,-6 3-1 15,-5 0 0-15,-6 0 0 16,-7 0 2-1,-4 0 1-15,-3 0-4 0,-8 0 1 16,-3 0-33-16,-3 0-15 16,-1 3-25-16,-3-3-9 15,-3 9-73 1</inkml:trace>
  <inkml:trace contextRef="#ctx0" brushRef="#br0" timeOffset="27239.032">21953 6927 324 0,'-3'13'123'0,"3"-7"-95"0,14 0 14 16,-7-6 1-16,7 0-13 16,14 0 0-16,11 0-11 15,14-6-1-15,7 0-11 16,0 0-2-16,-4-1-1 0,1 4-7 15,-4 0 0-15,-4 3-43 16,-3 0-19-16,-4 3-106 16</inkml:trace>
  <inkml:trace contextRef="#ctx0" brushRef="#br0" timeOffset="28132.813">23583 6344 204 0,'11'-19'77'0,"-11"16"-60"0,3-12 15 0,-3 11 4 15,0-5-3-15,0-4 1 16,0-5-8-16,4-4-4 15,-4-3-12-15,0-4-2 0,0 1-1 16,-4 0-1-16,-3 3-1 16,-3 3-1-16,-4 3 0 15,-4 7 0-15,-3 5 2 16,0 7-1-16,-4 7 2 16,-3 5 2-16,-1 16 2 15,-2 13-1-15,-5 6-1 16,-2 10-3-16,-5 5-1 15,1 26-3-15,0 16 1 16,3-4 0-16,7 0 1 0,7 19 2 16,11-6 3-16,14-16 0 15,18-12 0-15,14-16-3 16,10-6-1-16,7-19-3 16,11-10-2-16,18-15 3 15,10-10 0-15,0-15 1 16,-3-6 2-16,3-23 3 15,7-25 2-15,-3-12 8 16,-4 0 2-16,-17-6-4 16,-15-13 0-16,-17-3-6 15,-18 0-1-15,-21 6-4 0,-24-15 1 16,-22-10-6-16,-11 12-1 16,-6 17-2-1,-22 15-2-15,-7 25-2 16,4 25 1-16,7 25-2 0,11 22 0 15,13 10-14-15,15 9-6 16,17-3-22-16,15 0-8 16,13-3-32-16,22-1-13 15,10 4-41 1</inkml:trace>
  <inkml:trace contextRef="#ctx0" brushRef="#br0" timeOffset="28899.764">24462 7003 276 0,'-14'-13'104'0,"6"19"-81"0,-2 1-2 0,6-1-4 16,-3 3-9-16,0 1 1 16,4 2-5-16,-1 4-1 15,1 0-1-15,3-4 3 0,0 1 1 16,3 5 6-16,8-8 3 16,3-1-2-16,0-9 2 15,4-3-4-15,3-6-1 16,0-7 0-16,0-3 4 15,-7 4-6-15,-3-7 0 16,-8 3 7-16,-3 0 2 0,-7 3-4 16,-7 1-3-16,-3 5-3 15,-5 10 0-15,1 0-6 16,0 10-1-16,3 8 0 16,1 8 0-16,3 2 0 15,7-3 0-15,0-6 0 16,3 6 0-16,0-3 0 15,8-3 2-15,10 2 8 16,4-11 5-16,6-13-5 16,8-13-1-16,0-9-1 15,0-3 2-15,-4-7-3 16,-7 10 1-16,-10 3 6 16,-8 3 3-16,-13 7-6 15,-8 6-4-15,-10 9-7 0,-4 12-2 16,4 10-2-16,0 4 3 15,6 2-2-15,5-3-1 16,3-6-11-16,7-3-2 16,7-3-36-16,3-10-15 15,8-9-42-15,13-3-16 16,5-13-15 0</inkml:trace>
  <inkml:trace contextRef="#ctx0" brushRef="#br0" timeOffset="29726.768">25693 6269 244 0,'10'-19'93'0,"-10"10"-72"0,4-7 11 0,-4 10 3 16,3-7-12-16,1-2-1 16,0-4-9-16,-1 0 0 15,4-3-8-15,-3 0 1 0,-1-3 1 16,-3 6 3-16,0-3 4 15,-3 0-6-15,-4 3 0 16,-4 4 0-16,0 5 2 16,1 1-1-16,-11 6 2 0,-15 3-4 15,-2 6-2-15,-5 10-2 16,1 12-3-16,0 13 1 16,-1 15-1-16,1 4 0 15,3 9 2-15,-3 15-1 16,10-2 2-16,4-13 2 15,0 22 4-15,-1 31 0 16,19 3 2-16,13-15-4 16,11-16-2-16,15-15-2 15,6-20 0-15,18-12-2 16,14-12 2-16,3-16 0 16,1-16 1-16,-4-13 0 15,0-21 2-15,4-19 6 16,-4-4 2-16,-7 7-5 15,-15 0-1-15,-13 4 9 0,-18-1 6 16,-17-3-10-16,-18-4-2 16,-11 14-7-16,-7 2-3 15,-10 13-3-15,-15 22 1 16,-10 16-1-16,4 9 0 16,10 6 0-16,7 1-2 15,10 5-19-15,12-5-10 16,6-4-25-16,11-9-9 15,10-3-26-15,15-13-11 16,13-3-35 0</inkml:trace>
  <inkml:trace contextRef="#ctx0" brushRef="#br0" timeOffset="30280.743">24874 5736 280 0,'-10'-25'107'0,"6"12"-83"0,1 4 6 0,-1 6-3 16,1-7-6-16,-1 4 2 15,4 6-11-15,0 0-2 16,0 9-6-16,0 7 8 0,0 0 5 16,4 3-1-16,3 3 1 15,3-4-3-15,4-2 1 16,11 3 1-16,7-10-1 15,14 1 1-15,7-10 0 16,7 0-2-16,14-10 1 16,24-2-8-16,5-7-2 0,-4 0-1 15,3-3 2-15,4 3-3 16,-8 4-2-16,-13 2-3 16,-14 4 1-16,-18-1 3 15,-11 4 3-15,-10 3 0 16,-8-3 0-16,-6 6-3 15,-4-4 1-15,-7 4-9 16,-3 4-1-16,-8 5-20 16,-3 7-8-16,0-7-28 15,0 1-13-15,0-1-56 16,0 0-63 0,0-6 64-16</inkml:trace>
  <inkml:trace contextRef="#ctx0" brushRef="#br0" timeOffset="31512.379">20793 8793 200 0,'-4'-28'74'0,"4"25"-58"0,0-4 16 0,0 7 2 15,0 0-6-15,0 0-2 16,0 7 1-16,0 5 0 0,0-2-14 15,0 5 3-15,-3 10 4 0,-1 19-7 16,1-3-2-16,-1-7-4 16,1 17-2-16,-1-11-1 15,4 4 2-15,0-6-1 16,7-4 2-16,-3-5 0 16,13-4 1-16,11 0-4 15,4-10-1-15,4-5-1 16,2-7 1-16,5-3-2 15,-8 0 2-15,-7 0-4 0,11 0-2 16,-7 0-23-16,-1 0-10 16,12-3-25-16,-11 0-10 15,-4 0-59 1</inkml:trace>
  <inkml:trace contextRef="#ctx0" brushRef="#br0" timeOffset="31826.216">21220 8699 248 0,'-4'-6'93'0,"4"9"-72"0,7 3 14 0,-3 3 2 0,3 7-8 16,3 6 0-16,1 9-5 15,3 23-3-15,-3 21-11 16,-1 16-2-16,-6 3 2 0,-4 25-6 16,-4 3 0-16,-3-2-2 15,0-30-2-15,0-11 1 16,3 15-1-16,1-19-5 16,3-9 1-16,0-13-25 15,7-15-8-15,0-7-38 16,7-21-15-16,-3-1-26 15</inkml:trace>
  <inkml:trace contextRef="#ctx0" brushRef="#br0" timeOffset="32713.029">21773 8878 276 0,'-3'-22'104'0,"3"22"-81"0,0 0 7 0,0 0-1 0,0 9-12 15,0 7 1 1,0 28 0-16,-4 18 1 0,1 4-10 15,-4 6 1-15,0 13 3 0,-4 15-3 16,4-28 2-16,0-9-7 16,4 3-1-16,3 9-2 15,10-12 1-15,8-13 0 16,3-9 1-16,7-13 0 16,4-9 2-16,3-10-5 15,11 1-1-15,14-10 0 16,11 0 2-16,3-3-1 15,0-4-1-15,0 7 3 16,14-9 2-16,7 9-4 0,1 0-1 16,-5 0 0-16,4-3 2 15,4 0-1-15,0 0 2 16,-14 3-2-16,-15 0-1 16,-10 0 1-1,-10 0-1-15,-12 3 0 0,-6 0 2 16,-7 0-1-16,-7-3 2 15,-4 0 0-15,0-3 3 16,-4 0-1-16,-3-4 2 16,0-2-4-16,-3 0-2 15,-4-4 0-15,0-3-1 16,0-12 0-16,0-3 2 16,-4-16-3-16,1-10 0 15,-4-5 1-15,-4-11 0 0,-6-21 0 16,-5-9 2-16,-6 6-1 15,-4 6-1-15,-3 16 1 16,0 6-1-16,3 12 0 16,0 7 0-1,8 19-3-15,-1 6 2 0,4 9 1 16,3 3 2-16,1 4-1 16,2 3-1-16,1-1 1 15,0 4 1-15,4-3 1 16,-22 3 1-16,-25-3-2 15,-17 12-2-15,-7 3 1 16,-14 7-1-16,-18 3-3 16,-3 3 2-16,6-7-1 0,5 4-2 15,2-9 0-15,8-1 3 16,10-9-2-16,15 0-1 16,13 0-8-16,11 0-5 15,11 0-35-15,18 0-60 16,17 0 12-1,10 0-30 1</inkml:trace>
  <inkml:trace contextRef="#ctx0" brushRef="#br0" timeOffset="33148.83">21918 9439 220 0,'-10'0'82'0,"10"6"-64"0,0-12 15 16,0 6 4-16,3 0 3 0,4-13 3 16,4 4-4-16,3 0-1 15,3-1-21-15,5 4-6 0,9 3 0 16,12 3-5-16,10 3-1 16,3 0-2-1,4 0 0-15,7-3-2 0,11-3-1 16,10-3 3-16,-3-1 0 15,-8-2-4-15,-6 0 1 16,-18-1-5-16,-11 1 1 16,-10 3-25-16,-11 2-8 15,-11 1-27-15,-10 6-10 16,-7 7-56 0</inkml:trace>
  <inkml:trace contextRef="#ctx0" brushRef="#br0" timeOffset="33587.667">22352 9072 304 0,'-4'-19'112'0,"4"19"-87"0,-3 0 9 0,3 0-4 16,0 0-16-16,-4 6-3 15,1 1-7-15,3-1-3 16,-4 3 0-16,4 1-1 0,0 2 0 16,0-2-3-16,4-4 2 15,-4 0 1-15,3-6 0 16,1 0 0-16,-1-3 2 15,1-6 3-15,-4 3 2 16,0-1 1-16,0 4 0 16,4-3-2-16,-4 6-1 15,0 6-6-15,0 4-1 16,-4 2-2-16,4 1 3 16,0-4-2-16,0 7 1 15,0-7-16-15,0-6-8 16,0 7-55-16,4-4-22 15,3-3-15-15</inkml:trace>
  <inkml:trace contextRef="#ctx0" brushRef="#br0" timeOffset="34110.873">22430 9646 216 0,'-7'3'82'0,"7"-3"-64"0,-7 9 0 0,7-9-6 15,-4 3-4-15,0 4 0 16,1-4 4-16,3-3 5 16,0 0-9-16,0 0 11 15,0 0 7-15,0-3-3 0,0-4 1 16,0 7-9-16,0-9-4 15,0 3-2-15,0-4 1 16,0 4-1-16,0 0 2 16,0 0-2-16,0 2 0 15,0 1-5-15,0 3-3 16,0 0 0-16,-4 3 1 16,4 1-3-16,0-1 0 15,0 0 1-15,0 0 2 16,0 0 1-16,4-3 3 15,-4 0-1-15,3 0 0 0,1 0-3 16,0-3 1 0,-1 0-2-16,-3 0 2 15,0 0 0-15,0-1 3 0,0 4-5 16,0 0-1-16,0 0 0 16,0 7 0-16,0-1 0 15,0 3 0-15,0-2-7 16,0-1 0-16,0 0-35 15,4-3-14-15,-1 0-53 16,4-3-23-16,7-6 23 16</inkml:trace>
  <inkml:trace contextRef="#ctx0" brushRef="#br0" timeOffset="35113.685">24074 9063 232 0,'7'-19'88'0,"-4"9"-69"0,1 1 6 0,-4 0-2 15,0 5 0-15,3-5 6 16,-3-3-7-16,0-1-1 16,0-3-12-16,0 1 1 0,0-4 1 15,0 0-4-15,0 0-2 16,0-3-2-16,-3 7 0 15,-1 2 0-15,-6-6 3 16,3 4 1-16,-11-7 3 0,4 9-1 16,-11 4 0-16,-7 2-5 15,8 14-1-15,-1-4-1 16,-3 16 1 0,-11 18-2-16,0 16 2 0,4 16-2 15,0 4 2-15,-1 2 0 16,5 13 1-16,2 18 0 15,12-24 2-15,3-13-1 16,14 9 2-16,14 22-4 16,14-15 0-16,11-6 1 15,-4-32 0-15,-7-10-2 16,32-9 1-16,4 1 0 0,27-26 3 16,-13-3-1-16,-11-16 0 15,-7-6 3-15,-21 3 3 16,-7 4-6-16,-4-14-1 15,-4 4-2-15,-13-9 1 16,0 2 0-16,-18-2 3 16,-15-7-5-16,-16 7-1 15,-15 12 0-15,-7 19 0 16,0 15-3-16,0 16 0 16,3 7 2-16,1 3 0 15,10 2-2-15,11 4 2 16,10-3-6-16,11 0 0 15,10-13-30-15,11-12-13 16,8-13-27-16,13-3-12 0,11-10-51 16</inkml:trace>
  <inkml:trace contextRef="#ctx0" brushRef="#br0" timeOffset="39198.673">26314 4616 184 0,'0'0'68'0,"0"0"-52"0,0 0 10 16,0 0 4-16,-4 7-7 16,1-1 1-16,-1 3 0 15,-3 7 0-15,0 3-13 16,0 9 0-16,-4 7 2 0,-3-1-7 15,0 4-1-15,0 3-5 16,0-4-3-16,0 1 4 16,0-1 1-16,0-2-3 15,3-7 1-15,0 0 0 16,4 1 2-16,0-11-1 0,0-2-1 16,0-3-2-16,0-4-1 15,0 0-31-15,0-5-15 16,0 5-68-1</inkml:trace>
  <inkml:trace contextRef="#ctx0" brushRef="#br0" timeOffset="39560.962">25993 4896 240 0,'3'0'90'0,"-3"3"-70"0,7 6 13 15,-7-3 1-15,4 4-16 16,-4 5-2-16,0 1-8 16,0 3 0-16,0 3-5 15,-4 6-2-15,4 7 2 0,0 2-2 16,0 4-1-16,7-3-2 15,4-7 1-15,3-6 5 16,7-9 2-16,4-13 2 16,3-9 0-16,4-10-4 15,0-9-1-15,-4-3-1 16,-3 3-2-16,-4 3 3 16,-4 3 0-16,-3 6-32 0,-3 4-13 15,3 9-91 1</inkml:trace>
  <inkml:trace contextRef="#ctx0" brushRef="#br0" timeOffset="40147.509">26568 4281 236 0,'0'-3'88'0,"-4"3"-69"0,4 0 6 0,0 0 9 15,0 16-10 1,0 2-10-16,4 4-6 16,-4 3-5-16,3 0-3 0,-3-3 1 15,0 7-1-15,0-7 0 16,0 0-3-16,4-7 2 15,-4 4 1-15,3-3 2 16,1-4-1-16,-1-2-1 0,1-4-19 16,-1-3-10-16,1-3-71 15,-1 3-50 1,-3 0 60-16</inkml:trace>
  <inkml:trace contextRef="#ctx0" brushRef="#br0" timeOffset="40608.362">26518 4231 184 0,'-3'-22'68'0,"3"16"-52"0,0-1 3 0,0 4-1 16,3 0 2-16,1 0 2 16,-1-6-3-16,4 2 1 15,4-2-11-15,0-1 3 0,-1-5 4 16,4 5-6-16,4 7-1 15,0-3-3-15,-1 6 1 16,1 0-2-16,-1 9 2 16,1 1 0-16,-7-1 3 15,-1 1 4-15,-3 8 3 16,-3 1 0-16,-4 0-1 16,-7 3-8-16,-4-3-5 15,-3 6-2-15,0-3-1 16,-4-3 0-16,1-1 0 15,-1-2 0-15,4-3 0 0,3-1-3 16,4-2 0-16,4-1 2 16,3 0 2-16,7 1-2 15,3-1 0 1,5 1 3-16,2-1 1 0,1 0 1 16,-1 1 2-16,1-1-5 15,-4 1-1-15,0-4 0 16,-3 0 2-16,0 0-21 15,-1-2-7-15,1 2-33 16,-4-6-13-16,3 3-55 16</inkml:trace>
  <inkml:trace contextRef="#ctx0" brushRef="#br0" timeOffset="40930.657">26875 4435 224 0,'10'6'85'0,"-3"-3"-66"0,7-3 3 0,-7 0-3 15,4 0-10-15,3 0-3 16,0-3-3-16,0 0-3 16,-3-4 1-16,-4 1 1 0,-3-3 1 15,-4 6 10-15,-4-4 3 16,-3 7-7-16,-4 0-3 15,-3 0-2-15,0 10 0 16,0-1-2-16,0 4 1 0,3-4-2 16,8 4 2-16,3-1-2 15,7-5-1-15,7-1 1 16,4-3-1-16,3 0-18 16,3 0-5-16,-2 3-97 15</inkml:trace>
  <inkml:trace contextRef="#ctx0" brushRef="#br0" timeOffset="41239.618">27199 4450 264 0,'-3'-19'101'0,"-1"13"-78"0,1-13 11 0,-1 16 1 16,4-3-10-16,0 3 0 16,0-3-10-16,0 2-2 15,-3 14-7-15,-1-1-2 0,4 13 2 16,-4 6-3-16,4 10-2 16,0 12 0-16,4 7 1 15,3 2-1-15,0-2-1 16,4-7 1-16,-1 0 1 15,1-6-19-15,-1-6-6 16,5-7-34-16,-5-6-16 0,4-6-55 31</inkml:trace>
  <inkml:trace contextRef="#ctx0" brushRef="#br0" timeOffset="41853.377">27104 4488 200 0,'-11'6'74'0,"8"0"-58"0,3 4 7 16,3-7-1-16,4 6-6 16,4 7 3-16,0-3 5 0,3-4 2 15,3-3-13-15,4-6 1 0,4-6 2 16,3-3-4-16,4-4 1 15,0-6-6-15,-4 0 1 16,-3-2-5-16,-4-8-2 16,-10-5 2-16,-8 2 2 15,-10-2-2-15,-7-1 0 16,-7 1-1-16,-4 6-2 16,-3 12-2-16,0 7 1 15,-1 9-1-15,5 6 0 16,6 13 2-16,4 0 0 15,7 9-3-15,7-3 0 16,7 0 2-16,7-6 0 16,7 6 1-16,7-16 0 0,11 1 2 15,11-7 3-15,3-3 2 16,-1-3 3-16,-2-13 1 16,-4-3 3-16,-7 0-3 15,-8-6 1-15,-6 3-7 16,-11 0-3-16,-10 4 1 15,-8 8 2-15,-10 1-4 16,-14 18-1-16,-8 7 0 16,-6 12 0-16,0 3 0 15,3 1 0-15,7-4-3 16,8 6 0-16,9-5 2 16,15-7 0-16,11-10 1 15,14-2 0-15,10-1-3 0,0-9 2 16,4-9-30-16,-4-1-12 15,1 4-29-15,-5-3-12 16,1 2-35 0</inkml:trace>
  <inkml:trace contextRef="#ctx0" brushRef="#br0" timeOffset="42231.535">27764 4363 236 0,'-7'-13'90'0,"3"7"-70"0,1-4-1 0,3 7-3 15,0-3-3-15,-4 0 2 16,0-1 5-16,1 1 4 16,-1 6-12-16,-6 0 2 0,3 3 0 15,-4 10 4-15,1 2 3 16,-1 4-7-16,4 0-3 16,3 3-6-16,4-3-4 0,4-4 2 15,3-5 2-15,4-4 0 16,3-6 2-16,10-6-2 15,1-4 0-15,0-5-1 16,-1-4 0-16,-2 0 2 16,-5 4 1-16,-3 2 1 15,-3 7 0-15,-4 6-2 16,0 9-1-16,0 4-6 16,0-1 1-16,0 4-2 15,0-7-2-15,4 4-24 16,-1-4-11-16,1 1-13 15,0-4-4-15,3-3-2 16,0-3-2-16,0-3-48 16</inkml:trace>
  <inkml:trace contextRef="#ctx0" brushRef="#br0" timeOffset="42936.691">28074 4033 252 0,'-14'-59'93'0,"0"30"-72"0,-7-8 18 0,10 24 3 15,-3 4-11-15,0-4-1 16,0 7-8-16,3 16-4 16,4-1-10-16,4 16-5 0,6 0-2 0,1 6 5 15,3 10 6-15,7 16-4 16,0 5-2-16,0 4-3 16,0-6 0-16,0-7-15 15,0-6-5-15,-3-6-24 16,0-7-9-16,-4-9 8 15,-4-6 7-15,1-16-6 16,-4-3-1-16,-4-3 21 16,-6-12 11-16,-5-7 13 15,-6-16 9-15,-7-9 5 16,-4-6 4-16,1-1 4 16,2 17 4-16,8-1 0 15,4 13 2-15,6 6-15 16,7 4-7-16,11 11-8 15,8 1-1-15,9 3 0 0,8 3 2 16,7 1-1-16,0 2-1 16,3-3 5-16,0-6 4 15,8-3 10-15,-1 2 8 16,0-5 6-16,-6 0 4 16,-8 2-16-16,-10 1-4 15,-11 0-7-15,-11 3-1 16,-10 3-5-16,-10 6-1 15,-4 3-1-15,-4 7-2 16,0-3 1-16,4 2 1 16,3-2-3-16,4 6 0 15,4 3-1-15,6-1 0 16,4-2 2-16,7 0 0 16,4 6 2-16,6-6 1 0,8 6 1 15,0 0 2-15,3 0 3 16,-3-3 5-16,-8-3-2 15,-6 6 3-15,-8-6-4 16,-6 0 1-16,-4-4-5 16,-7 1-2-16,-4-3-5 15,-3-4 0-15,0 0-5 16,0 1-1-16,3-1-39 16,0 1-18-16,4-4-27 15,0 0-11-15,7 4-54 16</inkml:trace>
  <inkml:trace contextRef="#ctx0" brushRef="#br0" timeOffset="47635.573">3493 15058 244 0,'0'-22'90'0,"0"12"-70"0,3 1 8 0,-3 6 0 16,0 3-8-16,4 0-2 15,-1 3 1-15,1 3 0 16,3 4-10-16,-7 2 3 0,-7 7 2 16,0 6-3-16,-4 13 1 15,-7 15-5-15,1 10 1 16,-4-4-5-16,6-2 0 16,-2 2-1-16,3-2 1 15,0-13-2-15,7-10-1 16,3-6-2-16,4-12 1 15,4-13-1-15,6-3 0 16,15-9 0-16,-1-1 0 16,12-5 6-16,6-4 2 15,0-3-2-15,4 0-1 16,7 3-1-16,-3 10-2 0,20 6 1 16,-6 6 1-1,6 16 3-15,-10 2 4 16,0 8 5-16,-18 5 3 0,-3 4 4 15,-7 3 2-15,-4 2-1 16,-14 1-2-16,-7 0-6 16,-7-3-1-16,-10-3-6 15,-8-4-2-15,-21 1-2 16,-3-4 0-16,-4-3-2 16,-10 0-1-16,6-3 1 15,-10-6-1-15,-3-3-7 0,-1 3 0 16,4 0-35-16,11-1-12 15,3-2 12-15,14-10 9 16,11-9-15-16,11-6-6 16,10-10-43-16,17-3-15 15,-3-25 10 1</inkml:trace>
  <inkml:trace contextRef="#ctx0" brushRef="#br0" timeOffset="48175.443">3549 14973 216 0,'-7'0'82'0,"3"0"-64"0,-3 9 11 0,4-9-1 16,-1 10 1-16,1-4 2 15,-1 0-1-15,1-2 1 16,-4-1-17-16,3 3 3 0,1-3 1 16,3 3 1-16,3 1 3 15,8-1-3-15,-1 3 0 16,8 1-1-16,3-1 0 16,7-3 0-16,8-3-2 15,2-6-4-15,1-3 0 16,14-3-5-16,4-1-2 15,3-2-2-15,3-1-3 16,-3 1 1-16,-4 2-1 16,-6 1 2-16,-1 9 1 0,-6 0-4 15,6 6 1 1,0-6-5-16,-3 0-1 0,0-6-46 16,0 3-18-16,3-4-114 15</inkml:trace>
  <inkml:trace contextRef="#ctx0" brushRef="#br0" timeOffset="49375.738">4745 15055 208 0,'-7'-54'77'0,"3"32"-60"0,-3-15 13 15,4 21 1-15,-1-3-10 16,4 0-1-16,0 7 1 16,0 9 3-16,0 12-12 15,0 13 0-15,4 6 1 0,-1 10 4 16,1 9 4-16,-1 12-2 16,1 14 0-16,-1 2-6 15,1 0 0-15,-1 4-4 16,1 18 0-16,-4 6-8 15,0-6 0-15,0-9 1 16,3-6 1-16,1-13 1 16,0-10 2-16,3-9-1 0,-4-9 0 15,4-9-3-15,4-7 1 16,-1-16 2-16,11 0 4 16,8-9 2-16,6-9 3 15,7 0-3-15,8-1-1 16,10 1-2-16,-7-4 0 15,21 1-4-15,14-4-1 16,4 3-1-16,-1 1-2 16,15-1 3-16,14 10 0 15,-7-3-1-15,-11-3 1 0,8 9 2 16,3-4 4-16,-11-2-6 16,-10 3-2-16,-15-3 1 15,-13 6 1-15,-15 0 1 16,-3 0 0-16,-18 0-2 15,-3 0 1-15,-8 0 2 16,-2 0 2-16,-5 0-1 16,-3 0 1-16,0 0-6 15,-3 0-1-15,3 0 0 16,-7-3 2-16,0-7-1 16,-7-9-3-1,3-6 1-15,-3-15-1 16,0-7 0-16,-3-7 2 15,-5-8 2-15,-6-7-3 0,-10-29 0 16,-8-5 1-16,-7-4 2 16,0-2-3-16,7 2 0 15,4 13-1-15,7 19 0 16,7 15 2-16,6 13 2 16,-6 16-3-16,4 12 0 15,3 13-1-15,-1 6 0 16,1 6 0-16,0 3 0 15,0 4 2-15,0-4 2 16,-11 1-1-16,-3-1-1 16,-11 0 1-16,-14-2-1 15,-7-1 0-15,-3 0 0 16,-8 4 0-16,-17 2 0 0,-11-2-3 16,4-4 2-16,-4 3-1 15,1 1-2-15,-1-1-24 16,4-6-9-16,3-3-8 15,11 0 0-15,17-9-13 16,1-7-5-16,10-6-46 16,10-3-17-16,1 0 20 15</inkml:trace>
  <inkml:trace contextRef="#ctx0" brushRef="#br0" timeOffset="49915.863">4918 15509 252 0,'3'0'93'0,"1"3"-72"0,6 0 18 0,-6 1 3 0,3-1-9 16,4 0 0-16,3 0-9 16,7 0-3-16,0-3-12 15,7 0-3-15,-3-3 0 0,7-3 3 16,3-1 2-16,7 1-3 16,11 0 0-16,7-3-5 15,-3-1-2-15,3 1 0 16,-11 6 1-16,-3-4-1 15,-4-2 2-15,-7-1-4 0,-6-2-2 16,-5-4 2-16,1 1 0 16,-11-4-19-16,0 3-9 15,-3-3-21-15,-1 7-6 16,-3-1-38-16,1 1-16 16,2 2 10-1</inkml:trace>
  <inkml:trace contextRef="#ctx0" brushRef="#br0" timeOffset="50492.552">5306 15139 208 0,'-7'3'79'0,"3"0"-61"0,1 4 10 15,3-1 3-15,0 3-8 16,-4 4 1-16,4 6 0 0,0-4 2 16,0 4-14-1,0 0 0-15,4 0 1 0,-4-10-5 0,7-6 0 16,0-6-2-16,0-6 1 16,0-4-4-16,0-2 0 15,0 5 1-15,-3-2 0 16,-4-4 2-16,-4 10 1 15,0 0 1-15,-3 2 0 16,0 4-2-16,-3 0-1 16,-1 7-1-16,4-1 0 15,0 3-5-15,0 4 1 16,-4 3 0-16,8-4 2 16,-1 4-1-16,1-4-1 15,3-2-2-15,0-4-1 16,3-3 2-16,1-3 0 15,7-3-2-15,-4-6 2 0,3-1-50 16,1-2-20-16,6-1-75 16</inkml:trace>
  <inkml:trace contextRef="#ctx0" brushRef="#br0" timeOffset="51000.102">5415 15704 264 0,'-10'0'101'0,"6"3"-78"0,1 6 0 0,-1-3-6 15,-3 7-10-15,7 3 1 16,0-4-1-16,0 7 3 16,7-3-5-16,-3-4-3 0,3-2 1 15,0-4 4-15,-4-9 4 16,8-7 2-16,-4-2 3 16,0-4-3-16,0 0 2 15,-4 1-2-15,-3-4 2 16,-3 10-4-16,-4-4 1 0,0 7-3 15,-4-1 2-15,4 7-4 16,-3 4-2-16,-1 5-2 16,-3 10 0-16,3 3-4 15,4 3 0-15,4 0 1 16,3-3 0-16,3-6 0 16,4-7 0-16,0-9 0 15,4-3 2-15,3-10-1 16,-3-6 2-16,-4 1-2 15,3-1 2-15,-3 3-37 16,0-3-17-16,0 10-38 16,4-4-17-16,0 7-20 15</inkml:trace>
  <inkml:trace contextRef="#ctx0" brushRef="#br0" timeOffset="51971.412">7278 15048 200 0,'-21'-12'77'0,"7"5"-60"0,-4-5 10 0,11 6 4 15,-4-4-6-15,1-2 3 16,-1-4-5-16,1-3-2 16,-1 7-11-16,4-1 5 0,-7 4 2 15,3 6-1-15,1 6 3 16,-5 6-4-16,-2 7-1 15,-4 12 0-15,-4 3 4 16,0 4-6-16,-3 6-2 16,3 12-1-16,1 7-1 15,3-1-4-15,6-6-1 16,-2-9-1-16,6 0-2 16,8-6-2-16,6-10 1 15,8-6-1-15,10-9-2 16,4-4 3-16,6 0 0 0,5-9 1 15,2 0 2-15,8 3-1 16,7 1-1-16,7 2 3 16,4 6 0-16,-4 1-1 15,-11 6 1-15,-3 3-2 16,-11 6-1-16,-7 6 7 16,-6 4 5-16,-5 3 3 15,-6 0 3-15,-11-1-4 16,-11-2 0-16,-6-4-8 15,-5-5-2-15,-2-7-2 16,-4-4 1-16,-1-2-2 16,-10-10-1-16,4 1 3 15,0-14 0-15,3 1-6 16,7-13 0-16,4-9-1 0,4-10 2 16,6-9-1-16,8-3 1 15,3-6 2-15,3-7 0 16,4-18 0-16,7-13 0 15,0-1 2-15,-3 8 3 16,-4-1-2-16,-7-3-2 16,-4 9 2-16,-6 13 0 15,-4 22-1-15,0 16 1 16,-4 15-4-16,0 13-2 16,1 16 2-16,-1 6 0 15,0-1-4-15,4-2-1 16,4-3-35-16,3-4-13 15,7-9-18-15,0-9-9 16,7-4-72 0</inkml:trace>
  <inkml:trace contextRef="#ctx0" brushRef="#br0" timeOffset="52754.014">5373 12135 264 0,'-18'10'99'0,"11"-7"-77"0,0 9 13 16,4-5 1-16,-1-1-6 16,4-3 0-16,0 3-2 0,4 1 0 15,3-1-15-15,3 0 5 0,4 1 5 16,11-1-1-16,0 0-1 15,6 0-5-15,5 1-2 16,6-4-4-16,-7 3 1 16,4-6-6-16,7-6-1 15,-7 6-2-15,3-7 1 16,4-2-2-16,-11 0-1 16,1-1-2-16,-5 4 1 15,-2 0 3-15,-12-1 1 16,-3 4-1-16,-3 3-2 15,-4 0-13-15,-4 3-6 16,-3 4-30-16,-3-1-11 16,-1-3-18-16,-3 3-4 15,4 1-59-15</inkml:trace>
  <inkml:trace contextRef="#ctx0" brushRef="#br0" timeOffset="53071.782">5602 12665 296 0,'0'-6'112'0,"0"6"-87"0,11 0 18 0,-8 6 0 15,4-3-8-15,4-3 0 16,10 7-9-16,-10-4-2 15,13 0-13-15,8-3-4 0,3 0-3 16,4 0 0-16,0-3 0 16,3 0-2-16,-3-4-2 15,-4 7 1-15,-6-3 1 16,-5-3-3-16,1 3 0 16,-11-3-30-16,0 6-12 15,-3-4-42-15,3-5-109 31</inkml:trace>
  <inkml:trace contextRef="#ctx0" brushRef="#br0" timeOffset="65558.933">7094 12023 220 0,'-3'-29'82'0,"3"29"-64"0,-4-19 13 0,4 16 1 15,-3-3-6 1,-1-3-1-16,1-1-2 15,-4 1-3-15,0 6-10 0,3 0 2 0,-6 3 4 16,2 0-2-16,-2 15 2 16,-18 13-3-16,3 7 0 15,-3 3-3-15,0 9 1 16,-1 25-6-16,8 3-3 16,3-15-1-16,-3 37 1 15,0 63 3-15,7-10 4 16,7 1 2-16,11-29 1 15,-1-28-4-15,22 10 0 16,-8-26-3-16,26-3 0 16,13 0-3-16,1-28 1 0,3-18-2 15,3-20-1 1,4-28 3-16,0-25 0 16,-7-3 3-16,-7-22 1 0,-7-18 3 15,-7-29 1-15,-8-4-3 16,-6-18-3-16,-4-9-2 15,-21 9 0-15,-24 0-2 16,-15-9-1-16,-18 12-2 16,8 57 1-16,10 12-4 15,-28 9-1-15,14 7-2 16,-21 22 2-16,-11 18-3 16,33 20-1-16,9-1-22 0,11 35-6 15,8-9-27-15,20 2-12 16</inkml:trace>
  <inkml:trace contextRef="#ctx0" brushRef="#br0" timeOffset="66850.047">7909 13120 212 0,'0'6'79'0,"0"-6"-61"0,0 0 8 0,0 0 1 15,0 0-1-15,0 0 2 16,0 0-9-16,0 0-1 16,0 0-11-16,0 0 2 0,0 0 2 15,0 0 2-15,-3 0 3 16,-1-3-5-16,-6 0 1 16,3-3-5-16,0 3-2 15,-1-1 2-15,1 1 0 16,0 3-6-16,0 7-2 15,4 2 6-15,-1 3 4 16,4 4-4-16,0-3-3 16,4 6-1-16,-4-7 1 0,0-3 1 15,3 1 1-15,4-1 2 16,-3-6 1 0,-1 1 1-16,1-4 0 15,3-4-2-15,-3-2 1 0,-4-3-2 16,0-1 0-16,-4-2-3 15,0-4-2-15,1 7 3 16,-1 9 0-16,1-3-1 16,-1 6-2-16,1-3 1 15,3 9-1-15,0 7 0 16,3-7 2-16,1 4 1 16,3-4 3-16,0 1-5 15,4-1-3-15,-1-3-2 16,1-3 3-16,-1-3-2 0,1 0 1 15,-4-3 4-15,0-3 1 16,0 0-1-16,-3-7 1 16,-1 1-2-16,-3-4 2 15,-3-3-2-15,-8 0 2 16,-3 10-2-16,-4-4 2 16,1 4-2-16,-1 6-1 15,4 3 1-15,0 6-1 16,3 7-3-16,4 2 2 15,7 4-1-15,4 9 0 16,3-3 2-16,0 4 0 16,3-7 0-16,4-4 0 15,4-5 4-15,0-7 2 0,-4-12 2 16,0 3 0-16,0-7-4 16,-3-5-3-16,-4 5 2 15,-4-5 0-15,-3-1-1 16,0 0 1-16,-7 1-2 15,-3-1-1-15,-8-3 1 16,0 10 1-16,4-1-1 16,-7 10-1-16,3 0-2 15,4 10 1-15,4 9 1 16,3-4 0-16,3 4-3 16,4 0 2-16,4 0 1 15,3-4 0-15,3-5 0 16,4-1 0-16,1-9-3 15,-1-3 2-15,0-6 1 0,0-1 0 16,-4-2 0-16,-2-4 2 16,-1 0 1-16,-7 4 1 15,-4 2-2-15,-3 1 1 16,0 6-2-16,-4 6-1 16,1 3 1-16,6 0-1 15,-6-2-3-15,6 5 0 16,1-3-25-16,3-3-9 15,0-3-27-15,3-6-13 16,1-3-82 0</inkml:trace>
  <inkml:trace contextRef="#ctx0" brushRef="#br0" timeOffset="67690.99">8781 12148 208 0,'0'-38'79'0,"-4"26"-61"0,-3-16 8 0,4 15-1 15,-5-9-2-15,1-9 1 16,0 2-2-16,-3-5 1 16,-1 0-13-16,-3 2 3 0,0 7 3 0,3 13-6 15,-3-10-3-15,0 6-2 16,-3-6 1-16,-12-3 1 15,8 25 3-15,4-3-1 16,-12 12 0-16,5 1-1 16,-8 37 2-16,-10 25-3 15,-1 15 1-15,4 26-3 16,8 16 0-16,6 6-1 16,11 28 0-16,14 0-2 15,10-6 1-15,15 6 0 16,10-22 3-16,8-25-1 15,3-28 2-15,10-23 0 16,11-21 3-16,4-22-1 0,-1-22 2 16,1-22-4-16,-11-18 1 15,-11-4 1-15,-7-10 5 16,-6-5-6-16,-12-16-2 16,-6-7-3-16,-11 10 0 15,-7 6-2-15,-11 6 2 16,-13 13 0-16,-15 13 3 15,-7 15-3-15,-7 22 0 16,4 38-3-16,-1 22-3 16,12 12 2-16,6 16 0 15,11 6-4-15,7-3 1 16,10-15-16-16,15-20-6 16,10-12-18-16,7-15-5 15,7-20-29-15,4-15-11 0,-7-16-49 16</inkml:trace>
  <inkml:trace contextRef="#ctx0" brushRef="#br0" timeOffset="68399.087">9126 12229 240 0,'-21'-21'90'0,"14"5"-70"0,4-9 6 0,3 12-3 0,3-6 2 15,4-12 5-15,14-10 1 16,15-9 3-16,10 3-18 15,10 3 6-15,0 10 2 0,1 12-6 16,-1 15-3-16,4 26 5 16,-7 31 1-16,-7 4-4 15,-11 12 0-15,-14 21-6 16,-10 14-1-16,-14 5-6 16,-15 7-1-16,-3 13-1 15,-7-4 1-15,-4-9-2 16,-4-13-1-16,1-9 1 15,3-13-1-15,8-15 0 0,6-16 0 16,8-19-5-16,10-12-1 16,10-10 3-16,8-6 3 15,6-6 3-15,12-3 3 16,17-4-1-16,14 4 2 16,3 2-2-16,-3 1 2 15,-3 0-4-15,-4 3-2 16,0-3-3-16,-7-4 1 15,-4 1-6-15,-3-1 0 16,-7 1-35-16,-4-7-14 16,-3-3-9-16,-1 1-3 15,-2-4-26-15,-8-3-13 16,-4-1-2 0</inkml:trace>
  <inkml:trace contextRef="#ctx0" brushRef="#br0" timeOffset="68986.38">10252 12038 344 0,'0'-72'129'0,"3"41"-100"0,-3-10-9 0,0 32-8 16,-3 2-7-16,-4 17 2 15,0 12-1-15,-4 12-1 16,-3 7-3-16,0 3-2 0,-4 3 1 16,1-3 1-16,2 0 1 15,5-7-4-15,-1-2 1 16,4-1-5-16,7-6 1 15,7-2 2-15,7-5 1 16,8 1 3-16,6-3 1 16,4-6-4-16,6 2-1 15,5 1 1-15,-1-6 0 16,7 2 1-16,11 4 0 16,11-1 4-16,-1 4 2 15,-3-6 4-15,-3 6 4 16,-8-1 3-16,-10 1 4 15,-7 3-2-15,-7 0 0 16,-11 3 1-16,-7 0 0 16,-7 4-7-16,-10 5-3 0,-8 4-5 15,-14 6-2-15,-13 3-1 16,-15 3-2-16,-11-6-2 16,1 0-1-16,-4-7-7 15,-4-5-2-15,-3-11-24 16,3-5-9-16,8-10-12 15,10-6-5-15,11-9-35 16,13-13-15-16,12-19 0 16</inkml:trace>
  <inkml:trace contextRef="#ctx0" brushRef="#br0" timeOffset="69269.336">10188 11740 296 0,'-21'10'112'0,"18"-10"-87"0,3 3 15 0,3-3 3 16,4 0-4-16,11 0 4 16,10 0-9-16,11-3-1 15,7-7-18-15,10-5-5 0,18-1-2 0,14-9-2 16,4-13-1-16,-4 1-6 15,0-7 1-15,1 0-5 16,-1-3 1-16,-7 6-36 16,-14 0-15-16,-11-3-34 15,-13 4-12-15,-11-11-39 16</inkml:trace>
  <inkml:trace contextRef="#ctx0" brushRef="#br0" timeOffset="70694.192">6004 5780 208 0,'-10'-22'77'0,"10"22"-60"0,-4-6 6 0,4 6 1 15,0 0-6-15,0 0-1 16,4 3 2-16,3 6 2 16,0 7-11-16,0-4 5 0,11 26 3 15,-1 40-4-15,8 26 2 16,-4 21 4-16,4 32 2 15,3 6-9-15,-7 16-5 0,11-13 1 16,0-16 2-16,10-8-4 16,-10-5-2-16,6-20 0 15,-2-17-1-15,-4-22-2 16,-4-18-2-16,-4-13 5 16,1-13 1-16,0-15 0 15,0-9-1-15,-1-10-3 16,1-7 1-16,0-5-2 15,13-4 2-15,5-3 0 16,20 0 3-16,11-6-1 16,4 10 2-16,17-4-4 15,22 0 0-15,3 3-1 16,17-2-2-16,22 8 1 16,0-2 1-16,21-4 3 15,-4-6 2-15,14-3-1 0,1-3-1 16,-11-4-3-16,10 4 1 15,-17-6-2-15,-3-1 2 16,-1 4-2-16,-10 3-1 16,21-7 1-16,-11 4 1 15,-10-1-1-15,-22-2-1 16,-20 2-2-16,-4-2 1 16,-11 3 1-16,-10-1 2 15,-18 4-1-15,-14 6 2 16,-15 3-2-16,-9 4-1 15,-12 2 3-15,-9 4 0 0,-12-1 1 16,-10 1 0 0,-7-7-2-16,-7-6 1 15,-11-15-2-15,-3-20-1 0,-8-6 1 16,1-12-1-16,-7-28-3 16,-4-32 2-16,-11-3-1 15,-6-38 0-15,-1 7 2 16,8 6 2-16,10 3-3 15,10 28 0-15,8 29 3 16,7 31 1-16,0 15-4 16,-4 20 1-16,0 12 0 15,-3 9 2-15,-4 10-3 16,-70 3 0 0,45 9 3-16,-3 0-1 0,-14-6 2 15,-25 3-4-15,-10 4 0 16,-15-1 1-16,-35 9 0 15,-6 11 0 1,-44 14 0-16,1 7 0 0,-32 4 0 16,-10 2-3-16,-4 3 2 15,-18-2-1-15,25 11 0 16,-4-5-11-16,33 6-7 16,17-7-16-16,17-8-7 15,32-17-57-15,36-15-24 16,3-16-16-1</inkml:trace>
  <inkml:trace contextRef="#ctx0" brushRef="#br0" timeOffset="72284.039">6152 11358 200 0,'-3'-88'77'0,"3"60"-60"0,3-10 10 0,-3 29 1 16,4-1-3-16,3 7 0 15,0 13-1-15,4 12 0 16,3 37-13-16,3 26 2 0,1 15 1 15,3 38-5-15,0 16-1 16,-6 24 0-16,2 14 0 16,-3 18-4-16,0 3-3 15,4 10 0-15,0-7-1 16,3-28 2-16,0 10 1 16,4-32-4-16,-1-28 1 15,1-22 2-15,-4-16 1 16,4-6-1-16,-11-9 1 15,0-10 0-15,0-9 1 16,0-10 4-16,0-12 3 0,4-6-2 16,3-10 0-1,11-9-1-15,14-10 0 0,21-12-2 16,3-12 1-16,12-7 2 16,27-13 2-16,18 7-1 15,18 0-1-15,24-4-5 16,14 1-1-16,26-4 1 15,-1 7 2-15,21-9 1 16,0-7 1-16,15-6-2 16,-8-7 1-16,50-9-4 15,-22 10 0-15,-6 9-1 16,-25 12-2-16,-4 4 1 16,-28 6-1-16,-14 9-3 15,-10 7 2-15,-26-1-1 16,-24 10 0-16,-10-3 0 0,-8-3 0 15,-10 6 2-15,-11-6 0 16,-10-1 0-16,-11 1 2 16,-11 0-3-16,-10 0 0 15,-7-1-1-15,-8-2-2 16,-2-4 0-16,-5-5 3 16,-6-1-2-16,-4-3 1 15,0-10 4-15,0-5 3 16,-3-7-7-16,0 0 0 15,3 3 0-15,-4 7 1 16,1-1 1-16,-4 7 2 0,-4 3-1 16,-6 0 2-1,-4-13-4-15,-4 1-2 16,1-23 2-16,-4-18 2 16,-1-10 0-16,-2-25-1 0,-4-31 1 15,-4-19-1-15,-3-41-3 16,-8-3 2-16,1-22 1 15,3 19 2-15,1 0-3 16,6 25 0-16,11 31-1 16,3 16 0-16,1 13 2 15,-1 21 0-15,-3 23 2 16,-4 15 3-16,-3 16-2 16,-7 12 0-16,-4 13 1 15,0 10 0-15,1 11-2 0,-8 8-2 16,-3 2-2-16,-11 13-1 15,-11-1 4-15,-13 8 1 16,2-5 4-16,-2 1 1 16,-18-3 1-16,-22 6 0 15,1-6-4-15,-22 0-1 16,-24-3-1-16,-4-1 1 16,-35-2 0-16,-4-1 3 15,-20 1-10-15,-1-1-2 16,-25 7 5-16,-3 6 5 15,-14 13-4-15,-7 6 0 16,10 25-2-16,-13 6 0 16,17 0 0-16,-7 1-2 0,28-4-24 15,3 9-9-15,33-2-27 16,24-10-10-16,21-19-89 16</inkml:trace>
  <inkml:trace contextRef="#ctx0" brushRef="#br0" timeOffset="75092.609">22797 5476 184 0,'0'-22'71'0,"3"12"-55"0,1-9 15 16,-1 13 5-16,1-3-11 15,-1 9-3-15,1-3-3 16,-1 6-3-16,-3 6-8 16,0 10 6-16,0 15 5 0,-3 26 1 15,-1 22 3-15,1 15-9 16,3 31-1-16,0 13-5 15,3 13-3-15,4 15-2 16,0-6 0-16,4-3-2 16,-4-6-1-16,0-19 1 15,0-13 1-15,0-15-3 0,0-10 0 16,-3-9 1-16,-1-16 2 16,1-16-3-16,3-12 0 15,-4-3 3-15,1-10 3 16,-1-6-4-16,1-6-1 15,-1 0 0-15,-3 0 2 16,0-4-1-16,4-2 2 16,-1 0-4-16,1-4 0 15,0-3 1-15,3 0 2 16,7-6 3-16,3 0 2 16,8-3-3-16,7 0-1 15,7 0 1-15,3 3 0 0,4 0 0 16,3 0 0-1,1 3-2-15,2 0 1 16,12-3 0-16,14-3 3 0,3-3-1 16,0-7 0-16,7 1-1 15,14-7 0-15,8 0-2 16,-1 0-2-16,4 1 1 16,10 2 1-16,1 7-3 15,-4 2 0-15,10 7 3 16,-24 3 1-16,-21-3-4 15,31 7 1-15,-24-1 2 16,46 0 1-16,-29-3-4 16,25-3 1-16,-28 0 0 0,28 0 0 15,-28 0 0-15,10 0 0 16,-24 0 0-16,21 7 2 16,-22-4-3-16,8-3-2 15,11 0 2-15,-40-3 2 16,-10-4-2-16,7 1 0 15,-14-3 3-15,4-1 1 16,-12 1-1-16,-2 3-2 16,-8-1 1-16,-7 1-1 15,-3 3 2-15,-7-3 1 16,-4 2-1-16,-4-5 1 16,1 3-4-16,-4-10 0 15,0-3 1-15,-4-6 0 0,1 6 0 16,-4-21 0-16,0 5 0 15,-11-37 2-15,-6-28-3 16,-4-16 0-16,-4-19 1 16,4-3 0-16,-4-16-5 15,7-2-1-15,4 14 0 16,4 20 2-16,3 12 2 16,0 10 1-16,3 12 1 15,-3 16 0-15,0 9 0 16,0 20 2-16,0 2-1 15,0 0-1-15,0 13-2 16,-4 3 1-16,4 0 1 16,-3 3 2-16,-1 3-3 15,0 3 0-15,1 1 1 16,-4 2 2-16,0 0-3 0,-1 4 0 16,1 0 1-16,0-1 0 15,0 4 0-15,0 3 0 16,0-7 0-16,0 10 0 15,0-3 2-15,0-3 1 16,-4 6-6-16,0-3 0 16,1-3 3-16,-1 6 2 15,0 0 0-15,1 0-2 16,-1 0-2-16,0 0 1 16,-3 0 1-16,4 0 0 15,-5-4 0-15,1 4 0 16,0-6 2-16,-4 6 1 15,-3 0-4-15,-4 6 1 0,-3-2 0 16,-4-4 2-16,-3 6-3 16,0-3-2-16,3-3 2 15,0 6 2-15,0-3 0 16,4-3-1-16,3 0 1 16,-3 0 1-16,-4-3-1 15,-3-3 2-15,-4 6-4 16,-3 0 0-16,-1-3 1 15,1 3 0-15,3-6 0 16,0 6 2-16,0 0-3 16,0 0 0-16,-3-4 3 0,-4-2 1 15,-7 6-4 1,0 0 1-16,-10-3 0 0,3 3 0 16,3 3 0-16,-3 3 0 15,-7-2 0-15,-4 5 0 16,1 0 0-16,3-2 2 15,7-4-1-15,-4-3 2 16,22 0-2-16,-40-3-1 16,26-4 1-16,-22 4 1 15,4-3-1-15,4 6 2 16,-12 0-2-16,-2 0-1 16,2 0-2-16,8 6 1 15,4-3 1-15,-1-3 2 16,22 0-3-16,-40 10 0 0,8-4 1 15,11-3 2-15,20 0-3 16,-6 0-2-16,6-3 2 16,4 0 0-16,0 0-2 15,4 0 2-15,0 4-1 16,-1 2 0-16,-3 3-9 16,7 4-3-16,4 3 0 15,0-1 3-15,3 4-6 16,7-10-2-16,8 1-25 15,2-1-10-15,1-3-86 16</inkml:trace>
  <inkml:trace contextRef="#ctx0" brushRef="#br0" timeOffset="82480.026">22285 12477 292 0,'-11'6'110'0,"8"-2"-86"0,-1 2 11 0,4-6 1 0,0 3-9 16,4 6-1-16,-1-2-6 16,4 2-2-16,1-6-10 15,2 7 4-15,4-4 3 0,4-3-3 16,3-3 1-16,4 0-6 15,3-3-2-15,14-7-2 16,8 1 0-16,10-7 0 16,0 7 3-16,3-4-5 15,-6-2-3-15,-5-1 1 16,1 0 2-16,0-2 0 16,0-1 2-16,-7 6-2 0,-7-2-1 15,-7 8-6 1,-8-2-4-16,-6 3-25 0,-4 6-12 15,-7 3-29-15,-7 3-10 16,0 3-51 0</inkml:trace>
  <inkml:trace contextRef="#ctx0" brushRef="#br0" timeOffset="82808.74">22454 12966 312 0,'11'0'118'0,"-4"0"-92"0,11 3 11 15,-4-3-1-15,10 4-11 16,8-1-2-16,10 0-11 16,4 0-3-16,4 0-5 15,-4 0-3-15,-1-3 0 0,5-3-1 16,6-6 2-16,4-7-3 0,0-6-2 16,-3-6-12-16,-4 9-5 15,-8 0-132 1</inkml:trace>
  <inkml:trace contextRef="#ctx0" brushRef="#br0" timeOffset="83695.838">19413 14819 212 0,'-3'-34'79'0,"3"24"-61"0,0-5 10 0,0 9 3 0,0-1-8 15,0 4 1-15,0 0 4 16,3 3 5-16,1 9-18 16,3 16 7-16,0 13 2 0,4 6-4 15,-1 16-1-15,4 12-9 16,0 28-4-16,1 10-1 15,-1 12-1-15,0 22 4 16,0-9 3-16,-4-3 0 0,1-4 3 16,-4-5-9-16,0-20-3 15,0-9 0-15,0-28 1 16,-3-10-6-16,-1-15-2 16,1-13-29-16,-1-12-10 15,1-13-33-15,3-12-14 16,0-10-44-1</inkml:trace>
  <inkml:trace contextRef="#ctx0" brushRef="#br0" timeOffset="84881.266">20098 15042 244 0,'0'-16'90'0,"0"16"-70"0,0-3 8 0,0 3 0 16,0 0-4-16,0 0 1 0,0 6-6 15,0 7 1-15,0 6-11 16,0 9-1-16,0 25 2 0,0 16-4 16,3 3 2-16,-3 10 1 15,0 18 5-15,0 4 1 16,-3-7 3-16,-1-9-4 15,1-13 2-15,3-15-7 16,0-7-3-16,0-19-3 16,3 1 0-16,4-13 0 15,4-7 3-15,3-5-1 16,11-4 0-16,3-3-3 16,7 0-2-16,8-3 3 15,-1 0 0-15,4 0-1 0,3-3 1 16,15 0 0-16,10-3 1 15,10 0-2 1,1-4-2-16,0 7 1 0,6-3-1 16,12 3 0-16,-5-4 0 15,-2 7 0-15,-5-3 0 16,5-3 0-16,2 3 2 16,-9-3-1-16,-8-4 2 15,-11 1-2-15,-6-1-1 16,-11 7-2-16,-4-3 1 15,-6 3 1-15,-8 0 2 16,-7 0-1-16,-7-1 2 16,-3 4-4-16,-4-3 0 15,-3 3 3-15,-4-3 1 0,0 3 1 16,-4-3 0-16,-3 0-2 16,0-3-2-16,-3-4 1 15,-1-5 1-15,-3-7-1 16,0-10-1-16,0-9-2 15,-4-2 1-15,1-11 1 16,-4-8 2-16,-4-20-3 16,-3-18 0-16,0 3-1 15,0 2 0-15,-1 1 2 16,1 3 0-16,0 13 0 16,3 12 0-16,1 19-3 15,-1 10 2-15,4 11 1 16,-4 11 0-16,1 5 0 15,-1 4 2-15,0 3-1 0,-3 3-1 16,-3 0 1-16,-8 0 1 16,-3 3-1-16,-4 3-1 15,-11 4-2-15,-20 5 1 16,-18 4 1-16,3 3 0 16,-7 3 0-16,-17 0 2 15,-4-6-3-15,7 0-2 16,7 0 2-16,1-3 0 15,2-1-8-15,12 1-2 16,13-4-16-16,18 1-6 16,14-7-24-16,15 0-9 15,10-9-88 1</inkml:trace>
  <inkml:trace contextRef="#ctx0" brushRef="#br0" timeOffset="85359.67">20451 15494 280 0,'3'6'107'0,"-3"-6"-83"0,0 0 19 0,0 0 3 16,4 0-7-16,-1 3 0 15,4 3-11-15,4 0-5 16,3 1-13-16,4-1-2 0,6 0-1 16,11-3 1-16,11-3 0 15,7-6-4-15,4-3-1 0,3-4 1 16,-4-2 0-16,8 5-5 16,3-2 1-16,0 2-2 15,-4 4 0-15,-6 0-20 16,-12 2-10-1,-9 4-28-15,-8 0-12 16,-10-3-59-16,-8-3-48 16,-6-10 70-16</inkml:trace>
  <inkml:trace contextRef="#ctx0" brushRef="#br0" timeOffset="85814.302">20895 15152 236 0,'-3'0'88'0,"3"3"-69"0,-8 6 15 0,5-2 1 16,-1 5-12-16,1 7 0 15,-1 3-8-15,1-3-1 16,-1 3-8-16,4-7-2 0,0-2 0 16,4-7 2-16,-1-9 3 15,1-6 0-15,-1-7 0 16,1-3-3-16,-1 7-1 16,1-4-1-16,-4 3 2 15,0 4 3-15,-4 0 2 0,-3 5-3 16,0 4-3-16,0 4-5 15,0 2 0-15,0 0-2 16,0 10 0-16,0-4 4 16,4-2 3-16,3 5-4 15,0-5-3-15,0-4-2 16,3-3 3-16,1-3-11 16,3-3-2-16,0-3-44 15,0-1-19-15,0 4-59 16</inkml:trace>
  <inkml:trace contextRef="#ctx0" brushRef="#br0" timeOffset="86267.477">20948 15779 260 0,'-4'9'96'0,"1"-9"-75"0,3-3 14 0,0 3 1 16,-4-3-4-16,4 0 1 15,0-3-10-15,0-4-1 16,0 1-13-16,0-1 1 0,0 1 1 16,0-4-2-16,0 4 0 0,0 0-1 15,0 2 0-15,0 7-2 16,-3 3 1-1,3 7-4-15,0 6-2 16,0-1 0-16,0-2 1 0,0 6-1 16,0-7-1-16,0-2 1 15,0-4 1-15,3-6 5 16,1-6 4-16,-1-7-2 16,1-6 0-16,-1 7-3 15,1-4-1-15,-4 3-6 16,0 4 1-16,0 6 0 15,0 3 2-15,0 9-8 16,-4 4-3-16,4-4-26 0,0 1-10 16,4-7-15-16,0-3-5 15,-1-3-81 1</inkml:trace>
  <inkml:trace contextRef="#ctx0" brushRef="#br0" timeOffset="86996.906">22373 15108 280 0,'4'-28'107'0,"-1"18"-83"0,8-12 17 0,-8 16 2 15,4-3-8-15,0-1 0 16,4 4-7-16,0 3-3 16,3 3-13-16,3 6 3 0,5 7 3 15,-1 5-6-15,-4 7 1 16,-3 13-6-16,-6 12-2 16,-5 7-2-16,-3 2 0 15,-7-9-2-15,-4 7 2 0,1-1-2 16,-4 1-1-1,3-4-2-15,1 0 1 16,2-2 1-16,1-4 0 0,7-7-3 16,4-2 2-16,3-7 1 15,7-6 0-15,11-6 0 16,10-6 0-16,7-7 0 16,1-6 0-16,6-6 0 15,-7 3 2-15,-3-7-1 16,-3 1 2-16,-8-1-9 15,0 1-1-15,-3-4-31 16,-1 1-13-16,-2-4-29 16,-1-3-10-16,0 4-53 15</inkml:trace>
  <inkml:trace contextRef="#ctx0" brushRef="#br0" timeOffset="87342.271">23001 15036 296 0,'0'-10'112'0,"-3"13"-87"0,-1 1 13 0,1 2 1 0,-1 6-14 16,-3 7-3-16,0 6-1 15,0 10-1-15,3 9-11 16,1 3-1-16,-1-3 2 0,4-4-4 16,4-5-1-16,3-7-2 15,3-6-3-15,5-6 3 16,6-7 0-16,3-6-4 16,8-9 1-16,3-3 0 15,1-7 2-15,-5-3-19 16,-2 7-6-16,-5-4-39 15,-2-3-17-15,-1 0-69 16</inkml:trace>
  <inkml:trace contextRef="#ctx0" brushRef="#br0" timeOffset="87674.334">23266 14998 220 0,'7'-16'85'0,"-4"16"-66"0,4-3 21 0,-7 3 4 15,0 0 0-15,4 0 1 16,-1 3-10-16,-3 4-2 16,0 2-18-16,0 7 2 0,0 9 1 15,0 6-8-15,0 16-3 0,0 16-2 16,4 0-1-16,-4 6-2 15,3-3-2 1,-3 2-2-16,4 1 1 16,-4 4-4-16,4-1-1 0,-4-6-26 15,0-7-9-15,3-2-12 16,1-10-3-16,-4 0-48 16,0-7-56-1,-4-5 54-15</inkml:trace>
  <inkml:trace contextRef="#ctx0" brushRef="#br0" timeOffset="88483.49">22373 15080 188 0,'0'-7'71'0,"0"4"-55"0,0 0 9 0,0 3-1 16,0 0-10-16,0 0-1 16,0 0-3-16,0-3-1 15,0 3-5-15,-3-3 4 0,3 0 4 16,-4 3 5-16,4-3 2 15,0-1 3-15,0 4 1 16,-3 0-6-16,3 0 0 0,-7 4-4 16,-1 2 0-16,5 6-5 15,3 4 0-15,0 3-7 16,0 6-1-16,0 3 0 16,0 4 0-16,0-1 0 15,-4-3 2-15,1 7-3 16,-1-7-2-16,1-6-23 15,-1-10-7-15,1 4-68 16,-1-16-26-16,1-6 21 16</inkml:trace>
  <inkml:trace contextRef="#ctx0" brushRef="#br0" timeOffset="100628.112">24211 12204 208 0,'-10'-9'77'0,"10"9"-60"0,-15-6 21 0,12 6 6 0,-4-3-9 16,-7-1-3-16,0 1-7 15,0-3-2-15,-4 3-12 16,0 3 7-16,-3 0 4 0,0 6-9 16,-4 7-4-16,1 6-6 15,-1 9-3-15,0 19-2 16,-3 12 1-16,7 4 1 15,0 6 2-15,3 0-1 16,4 19-1-16,3 6 1 16,4 0 1-16,7-3 1 15,0 0 1-15,7-3-2 16,7-10 1-16,8-9-2 0,9-19 2 16,19-22-2-16,3-9 2 15,0-22 0-15,-1-13 3 16,1-12-3-16,-3-6-2 15,-4-13 2-15,3-29 2 16,-3-8-4-16,-4-1-1 16,-3 0 2-16,-11-15 1 15,-10-7-1-15,-18 10-2 16,-14 3 1-16,-11-3-1 16,-10 15-3-16,-11 4 2 15,-11 15 1-15,-6 23 2 16,-4 27-3-16,7 19-2 15,11 13-1-15,10 16 0 16,7 5-8-16,14 11-3 0,11 11-32 16,14-2-12-16,18-4-88 15</inkml:trace>
  <inkml:trace contextRef="#ctx0" brushRef="#br0" timeOffset="101260.864">24846 13104 296 0,'0'-6'110'0,"0"6"-86"0,0 3 9 0,0-3-3 16,0 3-12-16,0 0 0 15,0 1-7-15,0-1-1 16,0 0-6-16,0-3-3 0,0 0 0 0,0-3 1 16,4-4 1-16,-4-2-4 15,3-4 1-15,-3-2 0 16,0 5 2 0,0 1-3-16,0 3 0 0,0-4 3 15,0 10 3-15,0 0-2 16,-3 10-2-16,-1-1 0 15,1 1 1-15,-1-1-1 16,4 0-1-16,0-2 3 16,4-1 2-16,-1-6-2 15,1 0 0-15,3-3 1 16,0-4 0-16,-4-2-2 16,1 0 1-16,-1-4-2 0,1 4 2 15,-4-1-2-15,0 7 2 16,0 3-4-16,-4 3 0 15,1 7-1-15,-1-1 0 16,1 1-11-16,-1-4-5 16,4 0-28-16,0-3-10 15,0 0-88 1</inkml:trace>
  <inkml:trace contextRef="#ctx0" brushRef="#br0" timeOffset="102114.631">25502 12204 224 0,'4'-15'85'0,"-4"12"-66"0,-4-1 3 0,4 4-3 0,0 0-8 15,0 0 1-15,-7 0-1 16,0 0 1 0,-3 0-6-16,-1 4 0 0,0-1 4 0,-3 3 0 15,0 3 2-15,-3 4-2 16,-1 6-1-16,0 9-1 15,4 10 2-15,4-10-5 16,-4 22-1-16,3 0 2 16,-3 16 1-16,3-10-1 15,1 32 1-15,3-13-4 16,3 10-2-16,4-19 0 16,11-3 1-16,-4-10-1 15,21-9-1-15,-3-10 1 0,20-9-1 16,-9-3 0-16,13-12 2 15,-10-4-1-15,7-18 2 16,-7 2 9 0,6-40 4-16,-9 12-3 15,3-24 0-15,-8 11-6 0,-10-21-2 16,-6 16 0-16,-15-29-1 16,-15-18-5-16,-13 12 1 15,-11 16-2-15,-3 21 0 16,3 20 0-16,4 12-2 15,3 12-17-15,8 10-7 16,6 7-42-16,11 8-18 16,10 4-47-1</inkml:trace>
  <inkml:trace contextRef="#ctx0" brushRef="#br0" timeOffset="102535.295">26204 12176 288 0,'-3'0'110'0,"3"0"-86"0,-14 10 5 0,3-4-5 16,1 3-10-16,-5 7 2 15,-2 3-5-15,-4 9 1 16,7 0-7-16,-1-3-3 0,1 16-1 16,4-10 5-16,3 10 6 15,3-13-2-15,8 1 2 16,-1-11-5-16,11 7 1 15,0-12-5-15,8 3-2 16,9-1 0-16,-6-5 1 16,-7-4-3-16,10 0 0 15,-7-3-6-15,7 1 0 0,-7-1-35 16,4-3-12 0,7-7-93-1</inkml:trace>
  <inkml:trace contextRef="#ctx0" brushRef="#br0" timeOffset="102836.424">26430 12208 272 0,'0'-7'104'0,"0"7"-81"0,0 0 7 16,0 0-1-16,0 7 4 0,4 2 4 15,-4 3-8-15,0-5-5 16,0 30-14-16,0-2-6 0,-4 21-3 16,1-12-1-16,-4 25 2 15,-1 16-3-15,5-16 0 16,-1-13 1-16,1 13 0 16,-1-15-5-16,4 2-1 15,0-12-22-15,4 0-6 16,-1-10-27-16,1-6-11 15,-1-2-55 1</inkml:trace>
  <inkml:trace contextRef="#ctx0" brushRef="#br0" timeOffset="103255.124">26769 12251 264 0,'3'-28'99'0,"-3"22"-77"0,4 0 9 0,-4 6 1 16,0 0-3-16,0 0 3 16,3 6-2-16,1 13-1 15,-4 18-16-15,0 23-3 0,-4-13 0 16,4-3-4-16,-3 25 2 16,-4 25-7-16,3-22-3 15,1-12 1-15,-1 5 0 16,1-5 1-16,3-4 0 15,0-5-7-15,3-7 0 16,-3-7-24-16,4-9-9 16,-1-3-12-16,4-9-4 15,0-3-73 1</inkml:trace>
  <inkml:trace contextRef="#ctx0" brushRef="#br0" timeOffset="104217.251">27647 12512 236 0,'7'-16'90'0,"-7"16"-70"0,7-16 10 16,-7 16-1-16,0-6-11 15,4-3 0-15,-1-1-5 16,1 1 0-16,-4-1-7 16,0-5 3-16,0 2 1 0,0-6-1 15,0 1 2-15,-4-1-2 16,1-6 0-16,-1 0-1 15,1-4 0-15,-4 11 4 0,0-1 3 16,-4 6-2-16,-3 4 0 16,-4 9-5-16,-3 6 0 15,-7 3-5-15,-4 7 0 16,-3 19-1-16,3-1-2 16,7-6 1-16,-6 19 1 15,6 0-1-15,-3 13-1 16,3-7-2-16,0 35 1 15,4-19 1-15,11 9 0 16,-1-9 0-16,15-3 0 16,-4-9 0-16,17-10 2 15,-3-10-1-15,22-8-1 16,-8-4 1-16,18-13 1 16,-11-2 1-16,7-17 1 15,-6 4-5-15,-1-16 1 0,-3 4 0 16,-4-17 2-16,0-12 1 15,-10 13 3-15,-15 3 1 16,-10 6 3-16,-7 6-5 16,-14 16-1-16,-11 16-2 15,4 3-2-15,7-4-2 16,-11 14 1-16,7-11 1 16,4 11 0-16,3-7-9 15,7 0-2-15,4-4-38 16,11-2-18-16,-1-3-47 15,15-10-18-15,-4 0 17 16</inkml:trace>
  <inkml:trace contextRef="#ctx0" brushRef="#br0" timeOffset="104761.302">27213 12057 272 0,'0'0'104'0,"0"0"-81"0,0 0 12 15,0 0 0-15,0 0 1 16,0 0 3-16,0 3-4 16,0-3-1-16,0 3-19 15,0 4 0-15,0-1 1 0,0-3-4 16,4 3 1-16,3 4-2 15,11-1 1-15,10-3-2 16,11 1 1-16,10-4-2 0,7 3 0 16,4-3-1-16,0-3 0 15,7 6 0-15,4-6 2 16,-1 0-3-16,-10-6-2 16,-7 6-2-16,-10-3 0 15,-8-3-2-15,-10 6 2 16,-4-3-4-16,-7-4 0 15,-3 7-26-15,-4-3-9 16,0 0-22-16,-4 0-6 16,-3-3-39-16,0-4-14 15,-7-2-22 1</inkml:trace>
  <inkml:trace contextRef="#ctx0" brushRef="#br0" timeOffset="106575.273">23516 11681 200 0,'-10'-63'74'0,"3"32"-58"0,-1-16 16 0,5 31 2 15,3 0-2-15,0 1 1 16,0 5-7-16,3 7-2 0,1 16-13 15,0 15 0-15,-4 9 2 0,-4 14-3 16,-3 36 2-16,-4 17-3 16,-3 18 2-16,-3 35-4 15,-1 6-2-15,0 19 2 16,4 3 2-16,0-10-2 16,0 1-2-16,3-19 0 15,1-16 1-15,-1-22-5 16,4-9-1-16,4-16 0 15,3-16 2-15,3-18 3 16,4-16 4-16,4-13 0 16,3-9 2-16,4-13-2 0,3 1 0 15,11-7-5 1,10 0-1-16,11 3-1 16,7 4 1-16,3 5-4 0,8 4-2 15,21 3 4-15,13 3 3 16,8-3-3-16,21 3-1 15,18-9 2-15,-29-7 3 16,-24-2-2-16,78-4 0 16,-43-3-1-16,81-3 1 15,-49 3-2-15,74 3 2 16,-64 0-2-16,81 3-1 16,-70-3 1-16,82-3 1 15,-72 0-1-15,78-12 2 16,-74 2-4-16,71-24 0 0,116-29 1 15,-85 16 2-15,-41 3-1 16,-33 10 2-16,-42 9-4 16,-39 6-2-16,-25 6-3 15,-17 4 1-15,-21 3 1 16,-25 3-1-16,-18-4 8 16,-17 1 3-16,-14 6-6 15,-11-3 1-15,-11-3 1 16,-3 2 1-16,0-2-1 15,0 3-2-15,-1-6-2 16,1-7-1-16,4 3 2 16,-1-9 0-16,4-12 1 15,0-22 0-15,4-20 0 0,-1-11 0 16,1-33 2-16,-1-33 1 16,0-23-4-16,1-34-1 15,-8-9 1-15,1-4 0 16,-1 44-2-16,-3 26 2 15,-4 24 1-15,-6 26 2 16,-8 21-1-16,-14 26 2 16,-3 21-2-16,-4 16-1 15,3 10 1-15,5 3-1 16,-1-4 0-16,0 1 0 16,-4-1 0-16,-2-2 0 15,-8-7 0-15,-4 0 2 16,-3 4-1-16,0-1-1 15,-7 0 1-15,-14-3-1 16,-18 10-3-16,0 3 2 0,-10-4 3 16,-22 1 3-16,0 3-2 15,-3-1-2-15,-21 1 0 16,3 3 1-16,-14 0-3 16,-10 3 0-1,0 3 1-15,-22 3 0 16,14 4-3-16,-13-1 2 0,6 7 1 15,-3-10 0-15,-3 13 0 16,10-10 2-16,-7 1-1 16,10 5-1-16,1-5 1 15,-5-1-1-15,19-3-3 16,-7-2 2-16,6-1-1 16,26 0 0-16,2 3-20 0,8 7-10 15,18 5-46-15,21 1-17 16,3-3-59-1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0:56:38.75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5609 7329 184 0,'0'0'68'0,"0"0"-52"0,0 0 6 0,0 0-1 16,0 0 0-16,0 0 2 15,-3 3 1-15,3 0 2 16,-4 0-14-16,1 7 0 0,-1-1 1 15,1-3 2-15,-5-3 0 16,1 7-1-16,-3-1-1 16,-4 1-5-16,3-1-3 15,8 0-2-15,-15 13 0 16,-3 3-2 0,10-12-1-1,1 3-2-15,3-13 1 16,0 6-4-16,3-9-1 15,4-3-37-15,0-3-14 16,0 6-70-16</inkml:trace>
  <inkml:trace contextRef="#ctx0" brushRef="#br0" timeOffset="394.637">5623 7326 260 0,'0'0'99'0,"0"0"-77"0,0 3 0 0,0-3-3 15,0 6-7-15,0-3 3 16,0 3-4-16,0-2-1 15,0 5-6-15,4 0 4 0,3 1 2 16,3 2 1-16,-2-2 1 16,2-4-6-16,-3 3-2 15,4-2-2-15,-1-1 1 16,1 0-2-16,-1-3-1 16,-2 0-2-16,2-3 1 15,-3 0 3-15,0 0 1 0,0-3-1 16,0 3-2-16,0 0-15 15,4 0-7-15,-7 3-36 16,-1 4-12-16,1-1-50 16</inkml:trace>
  <inkml:trace contextRef="#ctx0" brushRef="#br0" timeOffset="874.312">5627 7348 196 0,'0'0'74'0,"0"0"-58"0,0 0 9 0,0 0 2 16,-4 0-10-16,1 6-2 15,-1 3 3-15,-3 4 0 16,0 2-9-16,0 7 1 0,-4 10 3 15,4 12-3-15,0 6 2 16,0 3-5-16,4-3 1 0,3 4 4 16,3-7 2-16,4 0-5 15,7-7-1 1,4-2 0-16,0-10 2 0,6-6-1 16,-2-6 0-16,2-7-5 15,5-6-1-15,-5 1-1 16,4-4-2-16,-10 0-37 15,-7 3-17-15,6 6-90 16</inkml:trace>
  <inkml:trace contextRef="#ctx0" brushRef="#br0" timeOffset="1786.881">5973 7733 212 0,'0'-3'79'0,"0"3"-61"0,-4-6 10 0,4 6 0 16,0 0-8-16,0 0-1 15,0 9 0-15,0-3 0 16,0 7-10-16,0-4 1 0,4 7 1 16,3 9-6-1,0 3-3-15,0 1-1 0,0 5 1 16,0 1-1-16,-4 2-1 15,8-9 1-15,-8 1-1 16,5-4-3-16,-5-6 0 16,1-7-25-16,-1-6-9 15,1 1-87 1</inkml:trace>
  <inkml:trace contextRef="#ctx0" brushRef="#br0" timeOffset="2047.812">6100 7670 244 0,'0'-3'93'0,"0"3"-72"0,3 7 9 16,-3-7-1-16,4 9-11 15,-4 0 0-15,3 10-9 16,1-6-1-16,3 15-4 15,0 13-3-15,0 0 0 0,0-1-1 16,3 1 2-16,-2 0-6 16,-5-13 1-16,-3-9-45 15,4 6-18-15,-1-6-51 16</inkml:trace>
  <inkml:trace contextRef="#ctx0" brushRef="#br0" timeOffset="2276.549">6011 7950 244 0,'25'0'93'0,"-25"0"-72"0,25-7 7 0,-15 4-2 16,4 0-14-16,1 0-4 15,-1-3-8-15,0 6 0 16,-4 0-106-16,4 0-45 16,-3 12 62-16,3-2 32 15</inkml:trace>
  <inkml:trace contextRef="#ctx0" brushRef="#br0" timeOffset="2749.674">6244 7884 232 0,'0'0'88'0,"0"0"-69"0,0 3 4 0,0-3-2 16,0 9-4-16,0-3-1 15,0 10-2-15,0 0 1 16,7 0-8-16,0 2 2 0,7-5 4 15,1-10-1-15,-1 3 3 16,3-12-4-16,1 6-1 16,-4-9-2-16,0-1 2 0,-3 1-3 15,-4-1 1-15,-4 1-3 16,-3-4 0-16,-7 4-6 16,0 3 1-16,0 3-9 15,0-1-2-15,0 4-23 16,7 0-10-16,0 0-180 31,0 7 89-31</inkml:trace>
  <inkml:trace contextRef="#ctx0" brushRef="#br0" timeOffset="3041.874">6537 7950 236 0,'-7'6'88'0,"7"-6"-69"0,-18 3 11 0,18-3 1 16,-7 0-8-16,0-6-1 15,0-4-4-15,0-5-1 16,7 5-9-16,0 4 1 0,4-10 2 16,6 4-2-16,1-4 0 15,3 7-5-15,-4 9-1 16,-6-4-1-16,7 8 1 15,3 2-2-15,0-3 2 16,0 6-4-16,-4 1 0 16,5-4-39-16,-8-3-18 15,0-3-80-15</inkml:trace>
  <inkml:trace contextRef="#ctx0" brushRef="#br0" timeOffset="4030.307">6713 7768 220 0,'-7'3'82'0,"7"-3"-64"0,-10 9 2 0,10-9-4 16,-4 6-9-16,1 1 1 15,-1 2-3-15,1 1 0 16,-1 5-3-16,1-2-4 0,-1 2-1 16,4 7 2-16,0-3 2 15,4-3-2-15,-1-7 0 16,1-2-1-16,3-1 0 15,-4-3 4-15,8-6 3 16,3-10 9-16,0 1 5 16,-3-4-3-16,-4-9 1 15,-4 3-4-15,-3-3 0 16,0 6-5-16,-7-22 0 16,0 4-3-16,-4-4 2 15,1 3-4-15,-8-9 0 0,4 13-1 16,-3-4-2-16,6 4 9 15,-7 15 4-15,8 0-6 16,-1 13-4-16,4 0 0 16,4 18 0-16,3-2-4 15,7 24 1-15,0-6 0 16,7 16 0-16,10 9-5 16,-2-15-1-16,-5-7-17 15,8 1-5-15,-4-4-8 16,11 0-1-16,-11-6 12 15,4-6 5-15,6-4 9 0,-9-5 7 16,-5-1 3-16,1-6 3 16,-11 0 8-16,0-3 5 15,-3-7 10-15,-11-2 7 16,-4-1 0-16,-7 4 1 16,8-1-10-16,-8 1-1 15,-3-7-7-15,3 7-1 16,8 6-13-16,6-3-3 15,4 6 1-15,7 0 2 16,4 0 0-16,-1 0-1 16,4 0 1-16,1 0-1 15,-1 0-3-15,-4 6 2 16,4-6-1-16,-7 3-2 16,8-3 0-16,-5 6 3 15,1-3-2-15,-4-3 1 0,0 7 2 16,3-4 0-16,5-3-3 15,-5 0 2 1,1 0 1-16,-1-3 2 16,1-4-1-16,-8 7 2 0,1-9-2 15,-4 9 2-15,0-3-4 16,0 3 0-16,0 0 1 16,-4 9 2-16,4 1-3 15,0 2 0-15,0-2-4 16,0-1-1-16,0-3-11 0,0 1-1 15,4-1-2-15,3-6 0 16,4-3-22-16,-4 0-10 16,-4 3-66-1</inkml:trace>
  <inkml:trace contextRef="#ctx0" brushRef="#br0" timeOffset="4657.018">7020 7357 304 0,'-17'-19'115'0,"17"19"-89"0,-4 0 10 0,4 0 0 15,0 0-9-15,7 10-1 0,0-1-14 16,-3 0-5-16,10 13-5 16,0 13-4-16,0-4 1 0,-3-3 1 15,6 13 0 1,8 9-5-16,0-6-1 0,-4-9-30 15,-3-7-14-15,-8-6 8 16,-6-10 4-16,-1-2 9 16,-6-10 4-16,-8 0 14 15,-3-7 8-15,0-5 1 16,-14-7 1-16,-1-6 1 16,5 0 0-16,3 6 4 15,3-3 5-15,-7-9 1 16,11-1 2-16,7 1-2 15,3 12 1-15,4 7 7 0,4-10 6 16,7-13 4 0,-4 10 3-16,-4 3-3 0,4-6 0 15,0-3-7-15,0 15-1 16,-3 0 2-16,-1 20 1 16,8 11-6-16,3 10-2 15,0 4-5-15,4 14-1 16,3 4-1-16,7 4 0 15,4-1-4-15,3-6-1 16,1-10-3-16,2-15-1 16,-9-6 3-16,-1-17 1 15,-7-8 1-15,-3-7 0 16,-4 0-2-16,3 4 1 16,-10 2-4-16,4 7 0 15,-4 6-1-15,0 12 0 16,0 7 2-16,0-3 0 0,0 9 0 15,0-6 0-15,0-4-25 16,-3-5-8-16,-1-4-32 16,1-6-11-16,3 0-88 15</inkml:trace>
  <inkml:trace contextRef="#ctx0" brushRef="#br0" timeOffset="5228.798">7705 7388 276 0,'3'-12'104'0,"-3"12"-81"0,0-10 27 0,0 10 6 0,-3 0-13 16,-4-9 0-16,-4 9-20 16,0 0-9-16,1 6-8 15,-1 4-5-15,1 2 0 0,-1 1-4 16,4-1 2-16,4 4-1 16,3-7 0-16,0 1 2 15,3-4 0-15,1 0-3 16,3 1 0-16,0-1 2 15,7-3 2-15,11 6-2 16,-4 7 0-16,0-3 3 0,-4 5 3 16,-6 1-2-1,-4 0-2-15,-3 3 2 0,-8-3 0 16,-3 0-1-16,-7-1 1 16,0-5-9-16,-4-4-1 15,4-6-40-15,4-3-17 16,-1 0-97-1</inkml:trace>
  <inkml:trace contextRef="#ctx0" brushRef="#br0" timeOffset="5963.817">7144 6382 256 0,'0'0'96'0,"0"0"-75"0,0 3 17 0,0-3 1 16,0 0-4-16,0 0 4 15,0 6-4-15,0-3 1 0,7 0-20 16,-4 4 6-16,1-1 5 0,10 0 0 16,7-3 2-16,11-3-5 15,10 0-3-15,11-3-7 16,7 0-1-16,0 0-4 16,18 0 0-16,3 0-5 15,4 0-1-15,-8-1 1 16,-6 1 0-16,-11 3 0 15,-11 0 0-15,-10 0-2 16,-7 3 1-16,-8 1 0 16,-3-1 1-16,-6-3-5 15,-5 0 1-15,-3 0 0 16,-3 0 2-16,-1 0-32 16,-3 0-12-16,-7 0-41 0,0 0-15 15,4 0-89 1</inkml:trace>
  <inkml:trace contextRef="#ctx0" brushRef="#br0" timeOffset="6279.643">7260 6833 296 0,'7'-6'112'0,"-7"6"-87"0,28-9 20 16,-17 9 1-16,14-4-4 15,6 1-1-15,8 0-9 16,-7 0-5-16,7 0-15 16,7 3-1-16,3 0 2 0,11 0-7 15,4 0-3-15,3-6-2 16,-4-4-1-16,-3-5 0 15,-3-4 2-15,-1-3-6 16,-3 3 1-16,-4 0-61 16,-3 4-26-16,0 5-87 15</inkml:trace>
  <inkml:trace contextRef="#ctx0" brushRef="#br0" timeOffset="6997.504">9271 5610 244 0,'0'-6'93'0,"0"9"-72"0,0 0 9 0,0 4 2 16,0 2 0-16,-4 7 3 16,1 3-11-16,-1-4-1 15,-3 17-14-15,0-7-3 0,-3 9-2 16,3-6 2-16,0 7 1 0,0-7 1 15,7 3 0-15,0-2 0 16,7-7 0-16,-4 3 2 16,15-10 1-16,-4-2-1 15,11-10-1-15,-4 0-5 16,3-3-3-16,8-3 0 16,-7 0 1-16,0 0-3 15,-8 0 0-15,-3 3-30 16,-3 0-14-16,-4 0-32 15,0 0-15-15,0 0-41 16</inkml:trace>
  <inkml:trace contextRef="#ctx0" brushRef="#br0" timeOffset="7284.569">9521 5686 268 0,'-3'-29'101'0,"-1"26"-78"0,1 0 13 0,3 3 0 16,-4 3-13-16,4 10-3 15,0 6-7-15,0-7-1 0,0 23-7 16,-3 15-3-16,3 0 1 16,0 19-4-16,0-13 0 15,0-8 3-15,0 11 1 16,0-6-4-16,3 1-1 15,1-7-2-15,3 0 3 0,0-13-27 16,4-9-8-16,-4-6-70 16,3-6-64-1,1-4 56-15</inkml:trace>
  <inkml:trace contextRef="#ctx0" brushRef="#br0" timeOffset="7703.744">9719 5657 260 0,'4'-3'99'0,"-1"3"-77"0,4 3 18 0,-3-3 2 16,3 0-5-16,3 0 3 31,8 13 4-31,-4 6 5 16,0 9-27-16,0 13-8 0,-7 3-2 15,-7 0-8-15,-10 6 0 16,-4 3 0-16,-4 7 0 16,0-7 2-16,1-3 3 15,3-6-6-15,3-19-2 16,4 3-3-16,3-3 0 16,1-3 2-16,10-3 0 15,11 3 4-15,6-6 5 16,5-7-1-16,2-6 3 15,5-3-4-15,-5 0-2 16,-2 0-2-16,-8 0 0 16,-4 0-2-16,1 0-1 15,0 0-19-15,-1 0-8 0,-3 0-30 16,-3 0-12-16,0 0-23 16,-1 0-9-16,-3 0-34 15</inkml:trace>
  <inkml:trace contextRef="#ctx0" brushRef="#br0" timeOffset="8110.833">9179 6651 332 0,'18'-18'123'0,"-18"18"-95"0,18-13 11 0,-11 10-1 16,3 3-15-16,-3 0 0 15,14 3-5-15,-3 0 0 16,17 3-9-16,15 1-1 0,-4-7 2 15,-11 0 0-15,42-16 4 16,-13 0-1-16,21-6 2 0,28-12-8 16,-29 12-4-16,-17 3-2 15,11 4-1-15,-11 2 0 16,-11 4 2-16,4 5-10 16,-14 4-2-16,-14 4-37 15,-11 5-14-15,-7 4-29 16,-7 2-8-16,-10 1-43 15</inkml:trace>
  <inkml:trace contextRef="#ctx0" brushRef="#br0" timeOffset="8934.631">9342 6978 224 0,'-7'-26'85'0,"7"26"-66"0,3-15 19 0,-3 15 3 0,0-3-4 15,0-1 3-15,4 1-9 16,-1 0-4-16,4 6-15 16,0 0 1-16,0 13 3 0,0-3-8 15,-3 24-4-15,-1-5-3 16,1 12-1-16,-1-10 0 15,1 10 2-15,-1-6-3 16,1-7 0-16,0-3-6 16,-1-3 0-16,1-6-35 15,-1-3-12-15,4-1-32 16,0-5-13-16,-3-4-9 16</inkml:trace>
  <inkml:trace contextRef="#ctx0" brushRef="#br0" timeOffset="9370.529">9567 6909 264 0,'-3'0'99'0,"3"0"-77"0,-7 9 2 0,7-9-4 16,-4 9-5-16,1-2 1 15,-4 11-4-15,3-2-2 16,-3 15-6-16,0-5-1 0,3 11 1 0,1-5-2 16,3 5 1-16,0-5-2 15,7-1-1 1,-3-6 1-16,10-3 1 0,0-3 5 16,10-10 6-16,15-3 4 15,-11-9 2-15,-3 0-2 16,7-16 0-16,-7 0-7 15,-1-12-2-15,-3 0-4 16,-6-4-1-16,-1-12-1 16,-14 19 1-16,0 3-2 15,-18-3-1-15,4 3 1 16,-18 6 1-16,8 0-6 16,-5 6 1-16,5 4-4 15,2 3 0-15,5 3-18 16,3 3-9-16,3 0-22 0,8 3-7 15,3-3-71 1</inkml:trace>
  <inkml:trace contextRef="#ctx0" brushRef="#br0" timeOffset="9777.511">10029 6843 216 0,'-7'-7'82'0,"7"7"-64"0,-7 0 18 0,7 0 2 0,-7 7-11 16,0-4-1-16,0 3-9 15,0-3-2-15,-3 16-9 16,-5 9 3-16,5-3 1 0,3-3-1 16,0 19 0-16,0 0-3 15,7 3-1-15,0-13-6 16,7 7 1-16,0-10 6 15,7-6 6-15,7-6 0 16,7-13 1-16,1-6 1 16,6-13 2-16,-7-15 2 15,0-1 1-15,-7-2-4 16,-10 9 1-16,0 6-9 16,-15-3-4-16,-7-6-2 15,-10 3-1-15,-3-1 0 16,-1 4 2-16,0 4-6 0,8 8-1 15,-1 1-23-15,4 3-8 16,3-1-24-16,4 4-10 16,7 0-79-1</inkml:trace>
  <inkml:trace contextRef="#ctx0" brushRef="#br0" timeOffset="10246.153">10834 6263 280 0,'-18'3'107'0,"18"-3"-83"0,-21 15 15 0,17-11 3 16,-3 2-8-16,0 0 1 16,4 0-14-16,-1-2-3 15,8 5-10-15,6 0-3 0,5 1-1 16,2-4-2-16,8-3 1 16,0 3-2-16,-1-2-1 15,1-1-2-15,-7 0-1 16,-4 0-45-16,0 3-17 15,-4-3-91 1</inkml:trace>
  <inkml:trace contextRef="#ctx0" brushRef="#br0" timeOffset="10421.491">10777 6582 252 0,'4'13'93'0,"-4"-13"-72"0,21 9 9 15,-17-2-1-15,10-7-13 16,10 0-2-16,1-7-8 16,0 7-2-16,-1-9-2 15,1 6-6-15,-4-3-2 0,-3 6-85 16</inkml:trace>
  <inkml:trace contextRef="#ctx0" brushRef="#br0" timeOffset="11336.76">11458 5852 232 0,'-10'0'88'0,"10"0"-69"0,-7 3 17 0,7-3 5 15,-4 0-9-15,1 0 1 16,3 0-5-16,0 0-3 0,3-3-13 16,-3 3 1-16,11-3 1 0,-4 0-5 15,17-4-1-15,-2 1 0 16,16 6 0-1,12 0 0-15,-4 9 0 0,-11-5 2 16,-10 5 1-16,-4 0 6 16,-7 7 3-16,-4 9-10 15,-6-3-3-15,0-3-3 16,-15 15 0-16,-3 17-2 16,0-17-2-16,3 1-2 15,1-1 1-15,-1-6 1 16,7 1 2-16,1-1-3 15,3-6-2-15,0-7-1 16,10-2 3-16,8-4 0 0,3-2 1 16,0-7 0-16,1 0 0 15,-5-4-3-15,1-2 2 16,-4 0-30-16,0-4-12 16,0 1-31-16,0 0-13 15,0 2-62 1</inkml:trace>
  <inkml:trace contextRef="#ctx0" brushRef="#br0" timeOffset="11636.942">11949 5720 276 0,'0'-31'104'0,"0"31"-81"0,0-19 18 15,0 16 2-15,0 3-8 16,3 3 0-16,1 16-9 16,-1 9-4-16,1-6-12 15,-1-3-4-15,1 9 0 0,-1 25-5 16,1 7-1-16,3 12 2 16,0-16 1-16,-4-9-1 15,8 7-2-15,10 9-2 16,0-10-1-16,-3-9-29 15,0-10-12-15,-1-12-30 16,-6-3-11-16,-4-7-45 16</inkml:trace>
  <inkml:trace contextRef="#ctx0" brushRef="#br0" timeOffset="12071.571">11515 6749 292 0,'3'-19'110'0,"-3"19"-86"0,4-3 5 16,-4 3-3-16,0 0-6 16,0 0 3-16,0 3-4 15,0 3 0-15,3 0-10 16,-3 1 1-16,11 2 3 0,10 0-1 16,7-2 1-16,11-7 6 15,7-7 2-15,7-8-2 16,7-7-1-16,10-6-10 15,11-4-3-15,-3 7-3 16,-7 3 1-16,-15 3-2 0,-10 10-1 16,-11 0-19-16,-17 9-8 15,-4 0-26-15,-7 0-9 16,-7 9-57-16,-7 0-26 16,-7 7 27-1</inkml:trace>
  <inkml:trace contextRef="#ctx0" brushRef="#br0" timeOffset="12672.547">11617 7025 316 0,'0'-26'118'0,"0"26"-92"0,0-18 15 16,0 18 2-16,0 0-22 15,0-3-4-15,4-4-6 16,-1 7-2-16,1 7-5 15,-1-4 2-15,1 6 0 0,-1 0 0 0,-3 7-1 16,-3 9-1-16,-1 0 2 16,1-3-1-16,-1-3 0 15,1-3-3-15,3-1-2 16,0 4-2-16,0-6 1 16,3-4-1-16,1 1-2 15,-1-7 0-15,11-6 3 16,7-10 0-16,4 1 3 15,0 2-1-15,-1 1-1 16,1 6 1-16,-7 3-1 16,-1 0 0-16,1 9 2 15,-4 0-1-15,4 7-1 16,-4 0 1-16,-3 3-1 16,-1 2 4-16,-3-2 5 15,-3 3 1-15,-4-6 2 16,0-4-6-16,-11 4-2 15,-7 0-4-15,1 0-1 16,-4-7 1-16,-1-3 0 0,1-6-42 16,4-6-17-16,-1-3-34 15,4-1-14-15,0-12-27 16</inkml:trace>
  <inkml:trace contextRef="#ctx0" brushRef="#br0" timeOffset="12929.449">11582 6949 296 0,'-14'-6'112'0,"14"6"-87"0,0 0-2 0,0 0-9 16,0 0 3-16,0 0 4 16,7 0-5-16,-4 0 1 15,11 0-10-15,-3 0-4 0,14 0 0 16,10-3-2-16,0 0-1 15,0-4 1-15,-6 4 1 16,-8 0-6-16,7 0-1 16,-3 0-25-16,3 0-8 15,7 0-22-15,-3 3-10 16,-4 3-44 0</inkml:trace>
  <inkml:trace contextRef="#ctx0" brushRef="#br0" timeOffset="13318.295">12083 6890 244 0,'0'-10'93'0,"0"10"-72"0,-4-3 3 15,4 3-3-15,-3 3-4 16,-1 0 1-16,-3 4 4 16,0-1 1-16,-4 7-12 15,1-4 7-15,-4 19 2 0,-4 25 1 16,7 1-1-16,4-1-6 15,4-3-4-15,3-3-3 16,7-9-2-16,11-7-3 16,6-9 1-16,8-6 4 15,7-10 6-15,3-6-5 16,0-9 0-16,-3-7-2 0,-3-9 1 16,-8-10 0-16,-4-5 3 15,-6-4-3-15,-7 3-2 16,-8 3 2-16,-6 1 2 15,-11 2-4-15,-11 1-3 16,-14 12-1-16,-10 0 1 16,-1 6-6-16,4 10 1 15,8 3-26-15,13 3-8 16,4 0-38-16,3 3-15 16,4 0-65-1</inkml:trace>
  <inkml:trace contextRef="#ctx0" brushRef="#br0" timeOffset="14400.995">11105 5444 208 0,'-10'-59'79'0,"3"30"-61"0,0-14 12 0,3 24 4 16,1 0-3-16,3-3 2 16,0 6-5-16,3 7 0 15,4 9-16-15,4 16 11 0,3 12 4 16,0 13 1-16,4 12 1 15,3 38-5-15,-3 15-3 16,-1 36-9-16,-3-8-5 0,-3-33-4 16,-1 102-3-16,1 64 1 15,-4-29-1-15,0-40 0 16,0-16 2-16,0-19-1 16,-3-57-1-1,-1-21 1-15,1-3-1 0,-1-20 2 16,1-2 1-16,-1-13-1 15,1-6-2-15,10 2-2 16,-7-11 1-16,0-4 3 16,7-6 1-16,0-3 1 15,15-7 2-15,20-2-1 16,18-4 0-16,11-9-1 16,3-3 0-16,11-4-2 15,20 1-2-15,5-10 3 0,-1-6 2 16,15-16 2-16,-4-3 3 15,-11-3-3-15,-21 3-2 16,-10 4-2-16,-18 5-3 16,-10 4 1-16,-8 3 1 15,-7 9-3-15,-6-3 0 16,-5 3 3-16,-6 0 1 16,0 0-4-16,-4-3-1 15,-3-3 1-15,-1-6 0 16,-3-10-2-16,-3-9 2 15,-4-6 1-15,-4-7 0 16,-3-3 0-16,-3-34 2 16,-8-16-1-16,-6-10-1 15,-12-34-2-15,-2 0 1 0,-8 1 1 16,-14-1 0-16,-11 25 0 16,12 44 0-16,9 25 0 15,-10-3 2-15,-3-6-1 16,10 15-1-16,4 13 1 15,10 13-1-15,7 5-3 16,1 11 0-16,-1 2 2 16,0 3 2-16,-7 1 0 15,-13-1 2-15,-19 4-4 16,-7 6 0-16,-3 6 1 16,-10 9 0-16,-15 7 0 0,-3 6 0 15,3 10-3 1,7 6 2-16,4 6-19 15,10 0-9-15,15-7-32 0,21-11-11 16,17-17-83 0,14-12-57-16,15-12 91 15</inkml:trace>
  <inkml:trace contextRef="#ctx0" brushRef="#br0" timeOffset="17565.519">1810 8871 196 0,'0'0'74'0,"0"0"-58"0,-4 7 12 16,4-7-1-16,0 0 2 16,0 0 5-16,0 0-6 15,0 0-2-15,0 0-14 16,0 0 6-16,4 0 2 0,-4 0-2 16,7 3 0-16,-4-3-4 15,8 9 1-15,-4-9-2 16,11 10 0-16,-4-10 4 0,25 0 1 15,-15 0-3 1,29 0 1-16,-7-4-7 16,7-5-3-16,-4 3-1 0,11-4-1 15,-10 1-2-15,17 3-2 16,-11-1 1-16,4 4-1 16,-7 0 2-16,0 3 1 15,-18 0 1-15,1 3 0 16,-5 0-5-16,-3 1 1 15,-10-1 0-15,3 0 0 16,-3 0 0-16,-4 0 2 16,0 0-17-16,0-3-4 15,-7 0-37-15,-3 0-17 16,-1 0-54 0,1 6-66-16,-1 1 63 15</inkml:trace>
  <inkml:trace contextRef="#ctx0" brushRef="#br0" timeOffset="17986.526">2282 8865 220 0,'-3'-22'82'0,"3"22"-64"0,-4 0 9 0,4 0-2 15,0 6-7-15,0-2 2 16,0 8 2-16,0 1 3 15,7 15-13-15,-3-6 6 0,7 19 5 16,-4-7-6-16,0 13 1 16,3-6-9-16,1 9-3 15,-1-3-6-15,1 25 0 16,-4-12 0-16,0 12 0 16,0-9 0-16,4-4 0 15,-4-9-18-15,0-9-8 0,0-6-24 16,4-14-8-16,-4-2-69 15</inkml:trace>
  <inkml:trace contextRef="#ctx0" brushRef="#br0" timeOffset="18245.493">2536 9292 212 0,'-7'0'79'0,"7"0"-61"0,4 3 10 0,-4-3 3 16,3 9-13-16,1 0-2 15,7 7-5-15,-1 0 0 16,8 12-6 0,-4-6 1-16,4 9 4 0,-4 1-6 0,7-4-2 15,4 6-1-15,-15-12-1 16,4-3-29-16,0-6-13 15,-3 2-73 1</inkml:trace>
  <inkml:trace contextRef="#ctx0" brushRef="#br0" timeOffset="18466.2">2833 9323 228 0,'0'-13'85'0,"0"13"-66"0,-4 3 5 0,4-3 1 0,-3 13-7 15,-1 0-1-15,-3 21-1 16,4-6 0-16,-4 32-8 16,3-13 4-16,-3 19 1 0,0-13-4 15,0 35-3-15,0-16-3 16,3 9 0-16,4-18-15 16,4 0-5-16,-4-10-37 15,7-6-18-15,-4-9-42 16</inkml:trace>
  <inkml:trace contextRef="#ctx0" brushRef="#br0" timeOffset="18812.566">2875 9360 244 0,'0'-6'90'0,"0"6"-70"0,11 10 6 0,-11-7-1 15,7 9-7-15,-4-2 1 0,8 27-1 16,-1-5-2-16,1 21-8 15,0-9-3-15,-1 25 1 0,4 34-5 16,0-5-1-16,-3-11 0 16,-4-27 0-16,0-13-9 15,4-3-2-15,-4-7-29 16,0-15-14-16,7 0-65 16</inkml:trace>
  <inkml:trace contextRef="#ctx0" brushRef="#br0" timeOffset="19142.45">2970 9677 196 0,'-31'-34'74'0,"31"34"-58"0,-11-10 12 0,8 10-1 16,3 3-11-16,-4 1-4 16,8 5-3-16,-1 0-1 15,15 1-4-15,-4-1 6 0,11-6 3 16,-8-3 7-16,18-9 4 15,-13-1 5-15,6-15 2 16,7-15-12-16,-7-4-6 16,-10 3-6-16,-11 0 0 15,-3 7-4-15,-8 6-2 16,4 6 0-16,-21 0 1 16,3 3-3-16,-24 0 0 0,10 3-1 15,-3 7-2-15,-4 0 0 16,4 12 0-16,7-3-17 15,3 9-7-15,-3 0-23 16,10 1-10-16,0-1-62 16</inkml:trace>
  <inkml:trace contextRef="#ctx0" brushRef="#br0" timeOffset="25192.45">3355 9411 196 0,'-4'-3'74'0,"4"3"-58"0,0 0 9 0,0 0 2 16,0 3-3-16,0-3 1 0,0 9 1 15,0-3 1-15,4 7-14 16,-1-1 1-16,5 1 2 0,6 0 1 15,7-4-1-15,0-3-4 16,-7-6-2-16,4 0-4 16,6-9 1-16,-2 3-4 15,6-10-2-15,0-6 0 16,-7 3 1-16,-3 0 1 16,-8 4 1-16,1-1-2 15,-7 0-2-15,-4 4 1 16,-11 2 1-16,-10-2-6 15,0 5 1-15,3-2 3 16,-7 9 4-16,-3 0-6 16,0 16 0-16,7-4 0 15,-4 26 3-15,7-7-2 0,1 29-2 16,-1-16 2-16,11 6 2 16,0-3 9-1,14-3 5-15,21 0 8 16,7-7 6-16,15-15-10 0,6-6-1 15,-6-10-10-15,-1-6-3 16,-3-3-3-16,-4 0 1 16,-3 0-7-16,-4-3 1 15,-10-1-48-15,-7 4-20 16,-4 0-70 0,3-3-61-16,8-7 74 15</inkml:trace>
  <inkml:trace contextRef="#ctx0" brushRef="#br0" timeOffset="26604.087">4918 9906 168 0,'-11'-34'66'0,"11"34"-52"0,-21-29 12 0,17 26 4 16,-3-12 2-16,0 5 3 15,-3 1-4-15,3-4-1 16,-7 4-17-16,-1 6-1 0,1 9-1 16,4-6-2-16,-4 34 2 15,0-9 0-15,-15 41 3 16,-2 25-7-16,9-12-2 16,5-14-3-16,6 52-2 15,1-30 1-15,6 45 1 16,4-29-3-16,11 4-2 15,6 18 2-15,4-43 2 16,-3-13 2-16,24-22 1 0,22-6 2 16,-11-19 1-1,-7-7 5-15,3-33 3 0,25-33 0 16,-17-14 4-16,-1-11-9 16,-10-21-1-16,-4-13-5 15,-3 1-1-15,-18-7-1 16,-10-19 1-16,-15 16-2 15,-13-4 2-15,-12 14-2 16,-9 2 2-16,-5 19-4 16,-3 29-2-16,1 27-1 15,-1 29 0-15,7 16 0 16,7 6 0-16,11-4-2 16,0 26 1-16,7-10-17 0,7 29-6 15,10 12-27-15,8-6-10 16,17-3-74-1</inkml:trace>
  <inkml:trace contextRef="#ctx0" brushRef="#br0" timeOffset="27149.938">5588 10818 188 0,'-7'-18'71'0,"7"18"-55"0,-14-10 13 16,10 10 2-16,-3-3-3 15,0 3 1-15,0 0-8 16,4 0 0-16,-4 3-12 15,3-3-3-15,1 3 0 0,-1 7-3 16,4-1 0-16,0-3 1 16,0 4 0-16,0-1 2 15,4-9 1-15,3 0 5 16,-4 0 3-16,1 0-2 0,-4-9 2 16,3-10-6-16,-3 10-1 15,0 2 2-15,-3-2 1 16,3 0-1-16,0 2-1 15,-4 4-3-15,1 6 1 16,-1-3-4-16,-3 10-2 16,0-1-3-16,3 4 1 15,4 2 1-15,0-2 0 16,0-4 2-16,11-9 1 16,0 0 1-16,-4 0 2 15,-7 0-3-15,7 0-2 16,0-9 0-16,-4 9-1 15,1 0-29-15,-1 0-13 16,-3 0-106 0,0 0-63-16,0-3 93 0</inkml:trace>
  <inkml:trace contextRef="#ctx0" brushRef="#br0" timeOffset="27653.942">5775 9884 216 0,'-4'-28'82'0,"4"28"-64"0,-7-13 18 0,4 13 2 16,3 0-3-16,0 0 4 15,0 0 1-15,0 0 0 16,0 10-22-16,0-4-2 0,-7 29 1 15,0 21-7-15,0 4-3 16,0-4 0-16,0-6 2 16,3-9-2-16,4 12-2 0,0 7 0 15,7-7-1-15,-3-12 2 16,13 0 1-16,-3-13 3 16,15-3 1-16,16-13-5 15,5-5-2-15,-4-14-4 16,0 4-1-16,-1-12 3 15,-13 5 1-15,0-5-26 16,-11 5-9-16,-3 1-37 16,6-4-14-16,1 1-73 15</inkml:trace>
  <inkml:trace contextRef="#ctx0" brushRef="#br0" timeOffset="27940.949">6152 9868 280 0,'-10'-22'104'0,"10"22"-81"0,-4-6 18 0,4 6 2 16,0 0-10-16,0 0 0 16,0 16-7-16,0-4-4 15,0 32-12-15,0-6 0 0,4 34 1 16,3-19-2-16,-7 63 0 15,0-28-5-15,3 25-1 16,1-25-1-16,3 18-2 16,-7-15-2-16,7-3-1 15,0-19-23-15,4-12-7 0,6 2-33 16,1-21-12-16,3-19-67 16</inkml:trace>
  <inkml:trace contextRef="#ctx0" brushRef="#br0" timeOffset="28479.963">6470 10157 272 0,'-7'-50'104'0,"0"15"-81"0,0-12-4 0,3 32-6 16,-3-4-4-16,4 0 5 16,-1 3 1-16,1 1 0 15,6 5-7-15,1 1-3 0,10-1 1 16,0 4 10-16,11 3 5 15,13 6 0-15,-16 10 2 16,-1-4-4-16,0 22 0 16,4 26-4-16,-11-1 1 0,-7 7-5 15,-7-7-1-15,0-5-2 16,-11 24 0-16,1-12-4 16,-5-1-1-16,1 23-1 15,0-7-2-15,7-2 1 16,4-4-1-16,6-10 0 15,4-11 0-15,7-11 6 16,4-8 4-16,7-17-1 16,6-8 0-16,15-17-8 15,11-9 0-15,3-6 3 16,0 3 2-16,-4 4-7 16,-3-1-1-16,-11 6-24 15,8-3-8-15,-8 10-40 0,-10 3-18 16,-14 0-75-1</inkml:trace>
  <inkml:trace contextRef="#ctx0" brushRef="#br0" timeOffset="29711.212">7507 9614 220 0,'-3'-40'82'0,"3"40"-64"0,3-29 15 0,-3 29 15 16,0 0-14 0,7 29-6-16,-3-1-6 15,-1 31-12-15,4-11 9 0,-3 55 4 0,-1-21-7 16,1 40-2-16,3 28-4 16,0-18 1-16,-3-22-6 15,-1-35-1-15,1-12-2 16,-1-4 1-16,8 7-4 15,-4-25 0-15,0-10 5 16,7-12 5-16,-4-3-1 16,19-10 1-16,20-3-3 15,4-3-1-15,7 3-1 16,0 0 2-16,3 1-3 16,19-4 0-16,13 3-3 15,4 0-1-15,-1-3 3 16,15 0 3-16,14-3 0 15,-10 0 0-15,3-4-1 16,0 1 0-16,-8 0 0 16,-9-1 0-16,-22 4-2 0,-11 3-2 15,-17 3 1 1,-7 1-1-16,-10-1 0 0,-15 0 2 16,-4 0-1-16,-3-3 2 15,1 0-2-15,-5-3-1 16,-3 3 1-16,0-6-1 15,0-1 0-15,0-2 0 16,4-7 0-16,-4 4 0 16,-3 2 0-16,-4-12 2 15,0-15-1-15,-4 2-1 16,0 4 1-16,-10-19-1 16,-10-29 0-16,-15-21 2 0,-11-22-3 15,-6-7 0-15,-4-12 1 16,21 28 0-16,8 25 0 15,6-6 0-15,0-3-3 16,4 19 0-16,7 18 2 16,3 23 2-16,1 8 0 15,-1 14-1-15,1-1 1 16,-8 13-1-16,4 0 0 16,-18 3 2-16,4 0-1 15,-32 6-1-15,-21 3 1 16,-11 4 1-16,-14 6-3 15,11 3-2-15,21-4-1 16,-46 17 3-16,-42 3 0 16,49-13 3-16,24-7-10 0,-2 1-2 15,13-9-8-15,15 5-4 16,3-2-13-16,28-7-5 16,11 0-11-16,10 1-4 15,4-1-85 1</inkml:trace>
  <inkml:trace contextRef="#ctx0" brushRef="#br0" timeOffset="30265.634">7765 9991 288 0,'17'-41'107'0,"-6"22"-83"0,10-3 6 15,-14 13-1-15,0 3-9 0,-3-1 0 16,6 1-7-16,4-3-3 16,4 2-5-16,0 4 1 0,-4 3 0 15,-4 0 6-15,8 16 3 16,-4-4 3-16,7 20 1 16,-3-4 1-16,-4 22 2 15,-3 13-6-15,-8-16-1 16,1-10-7-16,-8 23 0 15,-3 15-3-15,0-21 0 16,0-10-3-16,-4-1 1 16,1 4-4-16,3-9 0 15,3-10-4-15,8-6-1 16,3-6 3-16,3-13 3 16,4 3 1-16,4-6-1 0,0 0 1 15,-1 0-1-15,1-6-14 16,0 6-5-16,-1-3-41 15,1-3-16-15,0 3-65 16,3-7-55 0,3-2 74-16</inkml:trace>
  <inkml:trace contextRef="#ctx0" brushRef="#br0" timeOffset="30536.169">8213 9978 284 0,'-4'-37'107'0,"4"27"-83"0,4-9 13 0,-4 19 1 15,3 0-16-15,4 10-4 16,0-1-7-16,0 1 0 16,4 27-6-16,3 13-5 0,-7-12-1 15,4 0 1-15,-11 9 2 16,3-7-1-16,1 17-1 15,3 12 1-15,0-3-1 16,0-16-31-16,0-13-12 16,0-8-42-16,0-11-16 15,4-8-9 1</inkml:trace>
  <inkml:trace contextRef="#ctx0" brushRef="#br0" timeOffset="30884.098">8308 10091 224 0,'-11'-91'85'0,"11"91"-66"0,-10-72 12 16,6 53 1-16,1 0-6 16,3 7-1-16,0 6-5 15,0 2 0-15,0 17-11 16,10 18 1-16,1 13 1 0,-1-9-2 16,8 15 2-16,-4-9-2 15,7 12 0-15,-3-6-1 16,3 3 2-16,11 7-3 15,-4-14-2-15,-3-14 6 16,-8-17 3-16,-2-2-1 16,-1-17 0-16,3-11-1 0,-3-4 0 15,-3-7-4 1,-7 11-3-16,-1-1-5 16,-6-16 0-16,-1 7 0 0,-7-16 0 15,1-6-3-15,-1 9 2 16,1 10-21-16,3 12-8 15,0 3-31-15,3 7-12 16,1 3-78 0</inkml:trace>
  <inkml:trace contextRef="#ctx0" brushRef="#br0" timeOffset="31138.657">8678 9787 256 0,'7'-13'96'0,"-7"13"-75"0,-7 0 12 0,7 0 0 0,-7 4-9 16,0 5-2-16,4 0-1 16,-1 1 1-16,1 18-12 15,-1 0 1-15,1 22 0 0,-1-6-6 16,4 13-3-16,4 15 1 16,-1-3 0-16,4 3-4 15,4-6-1-15,-1-7-8 16,1-21-2-16,-4-7-28 15,7-9-14-15,4-12 1 16,-1-10 4-16,-3-19-60 16</inkml:trace>
  <inkml:trace contextRef="#ctx0" brushRef="#br0" timeOffset="31500.104">8647 9784 216 0,'-7'-47'82'0,"7"34"-64"0,3 7 11 0,-3 6-1 16,0 3-5-16,0-3 0 16,7 9 1-16,-3-2 0 15,6 5-13-15,8 7 7 0,-4-6 4 16,0-7 2-16,11 13 1 16,17 0-6-16,-3 9 1 15,3 3-7-15,-3 7-3 0,-4 6-5 16,-3 0-2-16,-4-1 1 15,-14-11 0 1,-3-7 4-16,-7 12 5 0,-4 14-1 16,-8-4 1-16,-6 0-5 15,-10-3-3-15,-8 3-5 16,-7-7 0-16,0-2-2 16,4-7 0-16,3-6-20 15,4-3-8-15,10-6-31 16,4-3-12-16,4-4-29 15,13-9-71 1</inkml:trace>
  <inkml:trace contextRef="#ctx0" brushRef="#br0" timeOffset="32728.351">9984 9555 192 0,'-7'-82'74'0,"0"48"-58"0,3-4 16 0,4 38 2 15,0-6-6-15,0 0 0 16,4 6 0-16,-1 0 0 15,1 12-15-15,-1 7 3 0,1 31 4 16,-1 22 2-16,-3 10 2 16,0 18-5-16,0-18-1 15,0-10-8-15,-3 22-2 16,-1-19-6-16,1 22-2 16,3 19 0-16,0-25 2 15,0-19-1-15,0-25-1 16,0-9 3-16,7-13 2 15,3 0 2-15,8-9 1 16,3-7-4-16,11 1-1 0,0-7 1 16,6 6 2-16,5 4-3 15,3-4-2-15,3 1 0 16,4-1 1-16,7 0-1 16,14-2 2-16,14-4-2 15,0-6-1-15,0 0 1 16,11-4 1-16,14-2 1 15,-4-7 1-15,-6 4 0 16,-4 2 0-16,3 1-2 16,-10-1-2-16,-15 10 1 15,-10 7 1-15,-14-4-1 16,-11 3-1-16,-6-3 3 16,-12 4 0-16,-2-4-1 15,-12 0 1-15,1 0 0 16,-4-6 3-16,0-3-1 0,0-1 0 15,-4-2-6-15,5-1 1 16,-5 1 0-16,1-10 0 16,3-9 0-16,-4 6 2 15,1 3-1-15,-4-9 2 16,0-13-2-16,-4 7-1 16,1 6 3-16,-11-38 0 15,-11-38 1-15,0 16 2 16,8 23-8-16,-15-64 0 15,7 29 0-15,-3-1 1 16,3 23-2-16,0 6 2 0,-3-3 1 16,4 15 0-1,2 22-3-15,8 20 2 0,4 2 1 16,-1 7 2 0,1 2-3-16,-1 4 0 15,0 0 3-15,-3 3 1 0,4 0-1 16,-22-3-2-16,7 0 3 15,-35 3 0-15,11 0-4 16,-25 6 1-16,-36 7 2 16,15-1 1-16,21-3-6 15,-21 7 0-15,17-3-6 16,-24-7 1-16,-22-6-16 16,22 0-4-16,21 0-17 0,21-3-6 15,14-3-26-15,14-1-9 16,18 4-49-1</inkml:trace>
  <inkml:trace contextRef="#ctx0" brushRef="#br0" timeOffset="33316.504">10227 9781 244 0,'0'-19'90'0,"0"19"-70"0,0-10 8 0,0 10 0 16,0-3 3-16,0 3 5 15,0 0-6-15,0 0-3 16,4 10-15-16,-1-1 1 0,4 19 3 16,4 38-4-16,-1 3-2 15,1-3-5-15,-4-6-4 16,0 2 0-16,0 1-1 15,-3-10 2-15,3-6 1 16,-4-12-1-16,1-7-2 16,-1-9-8-16,1-16-3 15,-1-9-29-15,1-10-12 16,-4 3-26-16,0-5-11 16,-4-4-25-1</inkml:trace>
  <inkml:trace contextRef="#ctx0" brushRef="#br0" timeOffset="33688.219">10224 9778 236 0,'-4'-10'88'0,"4"10"-69"0,0 0 11 16,0 0-2-16,0 0-1 0,4 0 1 16,-1 0-2-16,1 0 1 15,6-3-15-15,1 0 0 0,10-7 1 16,-3 4 2-16,10-6 0 15,-4 2-5-15,5 1-4 16,-5 3-3-16,1 2 0 16,3 4 4-16,-3 0 4 15,-11 7 2-15,-7-1 5 16,-3-3-10-16,-4 6-2 16,0-2-4-16,-11 5-2 15,4-2 1-15,-11 2-1 16,4-2-3-16,-7 2 2 15,-11 7-4-15,4-6-1 16,3 5-8-16,4-2-2 16,7 0-11-16,4-4-5 0,6-2-12 15,8-4-3-15,-1-3-47 16,4 3-21-16,0 4 13 16</inkml:trace>
  <inkml:trace contextRef="#ctx0" brushRef="#br0" timeOffset="34229.478">10583 9806 220 0,'0'-13'82'0,"0"13"-64"0,0-19 15 0,0 19 2 15,0-3-16-15,0 0-3 16,0 0-4-16,-3 0 0 16,3 0-6-16,-4 3 0 0,1 0 4 0,3 0-4 15,0 0-1 1,0 0 4-16,0 0 2 16,0 0-2-16,0 0 2 0,0 0-4 15,0 3 1-15,0-3-3 16,3 9 2-16,8 7-4 15,-4 9 0-15,0-6-1 16,0 28-2 0,0 22 3-16,-3-6 0 0,-1-7-1 15,-3-9-2-15,0-9 1 16,0 9 1-16,0 3-1 16,4-9-1-16,-1-7-17 15,1-12-9-15,-1-3-30 16,-3-10-13-16,0-2-58 15</inkml:trace>
  <inkml:trace contextRef="#ctx0" brushRef="#br0" timeOffset="34727.173">10541 9815 220 0,'0'-37'82'0,"0"21"-64"0,4 3 11 0,-4 13 2 15,3-3-4-15,4-3 4 16,4 0 0-16,3-1 3 16,3 4-18-16,8 0 6 0,3 0 2 0,1 0-1 15,2 0-2-15,-2 3-5 16,-1 0 0-16,-4 6-9 16,-9-3-2-16,-1 0 1 15,-4 3 3-15,1 7-4 16,-8 0-1-16,-3-1 0 15,-3-2 0-15,-1-1-2 16,-10 0-2-16,0 1 1 16,-7 9-1-16,-11 2 0 15,4 1 0-15,3 0 0 16,4 0 0-16,3-3-3 16,8 0 0-16,3 0 2 15,7 3 0-15,7 9 1 16,7-6 0-16,7 3 0 15,0 1 0-15,4-4 2 0,-4 0 1 16,0-6-1-16,-3 9 1 16,-4-9-2-16,0-1-1 15,-3-2 1-15,-1-3-1 16,-3-4-16-16,1-3-4 16,-5-3-30-16,1-6-10 15,-1 0-26-15,4 0-11 16,-3 0-28-1</inkml:trace>
  <inkml:trace contextRef="#ctx0" brushRef="#br0" timeOffset="35446.927">10950 9796 232 0,'-7'-34'88'0,"7"34"-69"0,0-13 11 15,0 13 1-15,0 0-2 16,0 0 3-16,0 7-2 16,0-1-1-16,0 10-16 15,0-1 1-15,-3 17 2 0,-1 18-2 16,4-6 2-16,0-7-7 16,0 13-3-16,0 10-3 15,0-10 0-15,0-12-2 16,0 6-1-16,4 6-2 15,-1-9 1-15,1-7 1 16,-1-15 2-16,1-3-1 16,-1-7-1-16,8 0 1 15,-1-5-1-15,5-4-3 0,2-4 2 16,4-2 3-16,8 0 1 16,-1-4-1-16,4 1-2 15,-1-10 3-15,-2 7 0 16,-5-7 5-16,-3-3 3 15,-6 0-4-15,-5-3 1 16,-6 0-3-16,-8-7 0 16,-6 4-3-16,-5 3 1 15,-6 0-2-15,-7 0-1 16,-4 6 1-16,1 7 1 16,2 2-3-16,5 7 0 0,2 3 1 15,5 3 0-15,3 0-5 16,7 0 1-1,0 1 2-15,7-4 1 0,7-7 1 16,10-8 0 0,8-7-3-16,7-10 2 0,3 4 1 15,-10 9 2-15,-4 1 3 16,4-8 2-16,-1-8-1 16,-6 3-1-16,-11-4 1 15,-11 1 1-15,-10-1-3 16,-10-3-1-16,-8 10-1 15,-3 3 1-15,-1 6-7 16,8 13 1-16,3-3-1 16,-3 21 2-16,3-2-6 0,4 5-2 15,-3 7-25-15,9-3-10 16,8-3-17-16,11-4-4 16,7-2-81-1</inkml:trace>
  <inkml:trace contextRef="#ctx0" brushRef="#br0" timeOffset="39488.1">22359 6448 208 0,'-7'0'79'0,"3"-7"-61"0,4 7 17 0,0 0 5 15,0 0-14-15,0 0-3 16,0 0 0-16,0 0 0 16,4 10-12-16,-4-10 4 0,7 9 3 15,7 7-6-15,4-4 1 16,-1-5-2-16,1-4 3 15,0 0-3-15,17-6-1 16,14-3-4-16,1-1-1 16,-4 1-3-16,-4 3 1 15,-3-3-2-15,-7 6 2 16,-4 0-4-16,-7 0 0 0,-3 0-1 16,-8 0-2-16,1 6-46 15,-8-3-19-15,1 3-75 16,-4 4-40-1,-4-1 90-15</inkml:trace>
  <inkml:trace contextRef="#ctx0" brushRef="#br0" timeOffset="39756.576">22426 6761 260 0,'-10'10'96'0,"10"-10"-75"0,-8 12 10 0,8-12-2 16,0 6-4-16,0 1 0 16,4-1-3-16,0 0 1 15,10-3-13-15,10 0 3 0,1-3 3 16,-4 0-6-16,22-3-3 16,-8 0-7-16,11-3 0 15,14 0 0-15,-11-1 0 16,-7 4-5-16,-3 0 1 15,-4 0-47-15,-10 0-18 16,-7 0-75 0</inkml:trace>
  <inkml:trace contextRef="#ctx0" brushRef="#br0" timeOffset="40836.738">23947 5811 220 0,'-15'-16'82'0,"15"16"-64"0,-10-9 11 15,10 9 2-15,-4 0-8 16,1 0 1-16,-1-3-7 15,1 0 0-15,3 0-10 0,0-1 2 0,3-8 2 16,1 3 2-16,21-17 5 16,13-11-1-16,12-4 1 15,3 7-3-15,3 5-1 16,-3 7-2-16,0 4 0 16,-4 8 2-16,-6 10 2 15,-8 6 4-15,-10 7 2 16,-11 12 4-16,-14 3 1 15,0-6-12-15,-11 16-6 16,-10 15-9-16,-4-9 0 16,-3-3 2-16,7-16 1 15,3-3-4-15,1-3-1 0,-5-1-2 16,8-2 3-16,4-3-2 16,3-10-1-16,3 6 3 15,8-2 0-15,6-4 1 16,4 6 0-16,8-3 0 15,2-3 0-15,4 7-3 16,11-4 2-16,4 4 3 16,-1 5 1-16,-3 4-1 15,-4 6-2-15,-7 3 3 16,-7 7 0-16,-10-1 1 16,-11 4 0-16,-11-7 0 15,-6 4 0-15,-8-4 0 0,-7 1 0 16,1-7-5-1,-5 0-1-15,-3-7-2 0,8-5 3 16,3-4 0-16,-18-2 3 16,10-1-8-16,-13-6-3 15,10 0-37-15,-3-3-15 16,7 0-11-16,6 0-3 16,1-1-58-1,14 4-51-15,14 0 75 16</inkml:trace>
  <inkml:trace contextRef="#ctx0" brushRef="#br0" timeOffset="41345.382">23580 6796 280 0,'-11'-3'104'0,"11"-1"-81"0,0 1 12 15,0 3-2-15,0-3-5 16,0 0 3-16,4-3-8 0,3-4-2 16,0 4-12-16,7 0-1 0,3 3-1 15,8 6 1-15,10 0 0 16,8 3 2-16,6 0 4 16,25 1-2-16,25-7 1 15,0-7-1-15,14-8 2 16,14-10-1-16,-4-4 0 15,-10 1-1-15,-4 3 0 16,-6 3-9-16,-15 10-3 16,-10 5 1-16,-15 4 1 15,-14 6 0-15,-10 4-2 0,-7-1 1 16,-11 0-1-16,-7 0-29 16,-10 4-13-16,-11-1-40 15,-7 4-16 1,3-1-65-16</inkml:trace>
  <inkml:trace contextRef="#ctx0" brushRef="#br0" timeOffset="41752.881">24081 7050 268 0,'7'-35'101'0,"-4"26"-78"0,1-1 4 0,-4 10-1 16,0 0-8-16,3 0 1 15,1 7 3-15,-1-4 3 16,1 22-13-16,-1-3 4 0,1 22 4 16,-1-10-9-16,-3 13-1 15,0-3-6-15,0 13-3 16,0-10 2-16,0 18 0 16,0-11-4-16,0 2-1 15,0-9-2-15,0-3 0 0,0-9-37 16,4-4-17-16,-4-6-44 15,3-6-18-15,1-4 13 32</inkml:trace>
  <inkml:trace contextRef="#ctx0" brushRef="#br0" timeOffset="42275.738">24455 7072 220 0,'0'-22'82'0,"0"12"-64"0,7-5 2 0,-7 15-2 16,3-7-3-16,-3 4 0 16,4 0 10-16,-4 0 6 15,0 0-16-15,0 3 3 0,-7 6 2 16,-4 13 0-16,0 3 0 15,4-3-4-15,-3 21 0 16,-1-5-3-16,1 18 0 16,3-12-3-16,0 25-1 15,-1-16-1-15,8 25 0 16,0-15-4-16,15-4-1 16,-5-9 1-16,25-6 2 15,-6-10 1-15,17-9 1 16,-8-6-4-16,8-16-1 0,-7 0 8 15,3-25 2-15,-6 3-2 16,-5-19 1-16,-2 13-3 16,-8-13 0-16,-4 4-3 15,-13-4 1-15,-1 6-2 16,-13-18 2-16,3 9-9 16,-25-12 0-16,-17-13 0 15,-8 15 3-15,4 17-7 16,4 12-1-16,10 15-5 15,7 7 0-15,4 6-34 0,14 7-12 16,0-4-30-16,10 3-10 16,1 1-44-1</inkml:trace>
  <inkml:trace contextRef="#ctx0" brushRef="#br0" timeOffset="43269.857">21435 7313 192 0,'7'-6'74'0,"-7"6"-58"0,0 0 12 0,0 0 2 16,0 0-7-16,0 0-1 15,3 0-1-15,1 0-1 16,-4 0-11-16,0 0 8 0,-4 6 5 16,-6 3-7-16,-4 4-3 15,-7 0-5-15,-4 2 0 16,-3-2-6-16,-4 9-1 16,-3-7 0-16,3 4 0 15,4-3-3-15,3 0 2 16,7-7-4-16,4 0-1 15,7 1-22-15,7-10-8 16,7-10-33-16,7 1-13 16,7 0-19-16</inkml:trace>
  <inkml:trace contextRef="#ctx0" brushRef="#br0" timeOffset="43567.95">21463 7247 208 0,'-4'3'77'0,"4"7"-60"0,-10-1 8 0,6-3 0 16,1 1-2-16,-1-1 1 15,1 0-9-15,3 7-2 16,3-4-7-16,4 4 0 0,0-4 1 16,4 10-1-16,3-10-1 15,4 7 1-15,6-3 3 16,5-1-2-16,2 1 1 15,1-4-3-15,0 0 0 16,-4 1-3-16,-3-1-2 16,-4-2 1-16,-3-1-1 15,-4-3-11-15,-4 3-3 16,-3-3-44-16,-3 7-17 16,-11-1-38-1</inkml:trace>
  <inkml:trace contextRef="#ctx0" brushRef="#br0" timeOffset="44304.737">21368 7454 148 0,'3'-3'57'0,"-3"3"-44"0,0 0 10 16,0 0 2-16,0 0-3 15,0 0-1-15,0 0 0 16,0 0-1-16,-3 6-11 15,-1 1 1-15,1 11 3 0,3 20 2 16,0-4 3-16,0-5-8 16,3 15-1-16,-3-7-1 15,4 13 0-15,-1-12 7 16,-3 22 4-16,0-13 2 16,-3 9-1-16,-1-9-4 0,-13 0 0 15,2-9-11-15,-16-4-3 16,6-6-2-16,-17-9 2 15,6 0-1-15,-9 0-1 16,6-7-2-16,-14-5-1 16,11-1-27-16,-8-3-10 15,11 0-46-15,1 10-20 16,6-4-4 0</inkml:trace>
  <inkml:trace contextRef="#ctx0" brushRef="#br0" timeOffset="45087.003">19209 7896 188 0,'-11'-19'71'0,"11"19"-55"0,-3-9 13 0,-1 9 4 16,4-3-8-16,0 3 0 15,0 0 6-15,0 0 2 16,11 12-17-16,-4-2 4 0,14 27 1 15,-3-2-3-15,6 18 2 16,-3-6-11-16,4 10-3 16,-4-10-4-16,-3 19 1 15,-4-13-4-15,0 16 0 16,-3-13-1-16,-1-2-2 16,1-11-33-16,-4-8-15 15,0-7-90 1</inkml:trace>
  <inkml:trace contextRef="#ctx0" brushRef="#br0" timeOffset="45326.912">19131 8301 244 0,'4'6'90'0,"-4"-6"-70"0,17 13 17 16,-17-10 2-16,11 3-8 15,-4-3 2-15,11 0-13 16,-1 0-2-16,11 0-10 16,-3-3-5-16,10 0 0 0,-6 0 0 15,6-3 1-15,-3 0-40 16,3 0-17-16,-7 0-38 0,7 0-16 16,-6 0 7-1</inkml:trace>
  <inkml:trace contextRef="#ctx0" brushRef="#br0" timeOffset="45848.35">19562 8376 212 0,'-4'9'79'0,"4"-9"-61"0,7 3 10 0,-7-3 3 16,7 7-4-16,-3-4 4 15,10-3-2-15,-4 0 2 16,8-10-17-16,0 10-4 0,-1-9 1 0,1 6-7 16,-4-6 0-16,-3-1 0 15,-4 1 0-15,0-1-5 16,-7 1 1-16,0 0 0 16,-11 2 2-16,4 1-3 15,-7 3-2-15,3 3 2 16,-3 6 0-16,4 0 1 15,-1 10 0-15,1-3-3 16,2 9 2-16,5-4 1 16,6 4 2-16,1-3-3 15,10-6-2-15,-3-1 2 16,13-12 0-16,-6 0 1 16,10-6 0-16,-7 0 0 0,4-7 0 15,-4 4 0-15,-3-10 2 16,-4 9 3-16,-3-2 4 15,-1-1-4-15,-3 4-1 16,0 3-2-16,0 3 1 16,0 3-2-16,0 3-1 15,1 0 1-15,-1 3-1 16,0 0 2-16,3 1 1 16,-3-1-6-16,4-3 0 15,-1-3-41-15,5 0-16 16,-5 0-79-1</inkml:trace>
  <inkml:trace contextRef="#ctx0" brushRef="#br0" timeOffset="46136.958">19988 7874 232 0,'-10'-40'88'0,"10"40"-69"0,-11-26 19 16,8 23 6-16,-1 0-12 16,-3 0-1-16,7 3-14 15,-3 9-5-15,3 7-7 16,0-3 1-16,3 18 0 0,1-6-2 16,3 32-1-16,0-17-3 15,7 17-3-15,-4-13 2 16,5 3 2-16,-5-3-22 0,1-4-11 15,-1-8-27 1,-3-4-13-16,0 0-44 16</inkml:trace>
  <inkml:trace contextRef="#ctx0" brushRef="#br0" timeOffset="46540.94">19904 7909 176 0,'-4'-16'68'0,"4"16"-52"0,7-16 10 0,-7 16 1 16,7-3 0-16,-3-3 3 0,6-13-1 15,-3 10 0-15,4-16-16 16,0 3 3-16,-1-10 2 0,-3 14 3 16,0-1 2-1,0 16 14-15,0 15-9 16,-3 16-4-16,0-6-5 15,-1 19-2-15,1-6-7 16,6 27-4-16,4 17-3 16,0-29 0-16,-3-9-4 15,10-7-2-15,-3-6 4 16,6-6 1-16,-2-6 0 16,6-7-2-16,-7-2 1 15,4-7-1-15,-4 0-3 16,-3 0 2-16,-1 0-1 0,-3 6 0 15,-3 0-3-15,-8 7 1 16,1-1-25 0,-4 4-10-16,0-4-35 15,3-2-14-15,-3 6-50 16</inkml:trace>
  <inkml:trace contextRef="#ctx0" brushRef="#br0" timeOffset="46899.931">20521 7921 340 0,'-14'-6'129'0,"14"6"-100"0,-7-3 7 0,7 3-5 0,-4 0-13 16,4 0 0-16,0 0-13 16,0 0-3-16,-3 6-2 15,-1 0 0-15,1 13 0 0,-4 6-3 16,3 0 2-16,1-6-1 15,-1 16 0-15,1-10 2 16,3 3 0-16,0-9 0 16,7 6 2-16,0-6-3 15,3-4 0-15,1-2 1 16,3-1 2-16,-3-2-1 16,-4 2-1-16,0-2 5 15,-7 6 4-15,0-7-5 16,-7 3 0-16,-7 14-4 15,3-11-1-15,0-2-28 0,1-1-10 16,-1-2-56-16,4 2-24 16,0-2-6-1</inkml:trace>
  <inkml:trace contextRef="#ctx0" brushRef="#br0" timeOffset="49093.323">19794 7993 188 0,'-10'10'71'0,"10"-10"-55"0,-7 9 15 0,7-9 3 0,-4 6-6 15,1-2 0-15,-1-4 2 16,1 6 1-16,3 0-16 15,0-3 2-15,0 4 3 0,0-1 0 16,7-3 0-16,0 0-8 16,10-6-3-16,-3 3-5 15,11-9-3-15,-4 2 0 16,8-8 1-16,-8 5-3 16,3 1-2-16,-2-1-67 15,-1 10-27-15,-4-3-42 16</inkml:trace>
  <inkml:trace contextRef="#ctx0" brushRef="#br0" timeOffset="50969.949">19974 9956 200 0,'0'-47'74'0,"-3"32"-58"0,-1-7 9 16,1 15 2-16,-1 1-5 16,1 0 1-16,-4-4-1 15,0 1-2-15,-1 0-10 16,-2-1 0-16,-1 10 1 0,-6 10-4 15,-4 5 1-15,-4 17-7 16,-3 18-1-16,-4 12 2 16,0 7 3-16,0 16 0 15,8 6 0-15,2-22-6 16,-2 56 1-16,3-24 2 16,3 59 1-16,4-38-4 15,7 44-1-15,3-40 3 16,18-10 1-16,-3-22 4 15,28-25 1-15,-7-7 3 0,20-27 4 16,-6-7-8-16,14-31-1 16,21-32-3-16,-17 7 1 15,-15 3 9-15,15-38 4 16,-11 19-3-16,0-56 0 16,7-25-8-16,-15-10-1 15,-13-6-2-15,-11 9-2 16,-21 7 1-16,-17-16 1 15,-22 12-3-15,-10 13 0 16,-4 22-1-16,-4 22 0 16,-3 25 0-16,4 22-2 15,-1 25 0-15,4 34 0 0,4 16 3 16,7 1 0-16,10 8-15 16,11-2-4-16,14 8-39 15,7-14-14-15,0-14-63 16</inkml:trace>
  <inkml:trace contextRef="#ctx0" brushRef="#br0" timeOffset="51810.873">20613 11223 236 0,'-11'-9'90'0,"11"9"-70"0,-10-10 8 0,10 10 0 16,-4 0-13-16,1 0-3 15,3 0-3-15,0 0-1 16,-4 6-4-16,1-2 4 0,3 2 2 0,0-3-3 16,0 6-2-16,0-2 0 15,0-4 1-15,0-3 6 16,3 0 2-16,1-3-5 16,-1-7-1-16,-3 1-2 15,0-7 1-15,0 4-4 16,-3-4 0-16,3 3 5 15,-4 4 3-15,1 3-4 16,-1 6-2-16,0 0-2 16,1 12-3-16,-1-2 1 15,1 8-1-15,-1-2 2 16,4 0 3-16,0-4 0 16,7-2 2-16,-3-1 0 0,10-9 3 15,-3 0-1-15,3-9 0 16,-4 6-3-1,1-7 1-15,0 1-6 16,-8-7-1-16,1 7 0 0,-8-7 0 16,1 4 2-16,-8-1 1 15,4 0-1-15,-7 10 1 16,3 0-2-16,1 9 2 16,-1 1-2-16,4 12 2 15,0-4-4-15,3 7-2 16,1-3-1-16,6 0 3 15,1-4 0-15,6 1 1 16,-2-3 0-16,6-7 2 16,-4 0-1-16,4-9-1 15,0 0 1-15,-3-6 1 0,0-1-1 16,-4-2 2-16,-4-1-2 16,-6-3 2-16,-1 7-2 15,-6 0-1 1,3 5-2-16,-4 4 1 0,0 0-1 15,-3 10-2-15,4-7 0 16,-1 13 3-16,4-7 0 16,3 0 1-16,1-2-14 15,3-4-3-15,0-3-40 16,7-3-15-16,0 0-86 16</inkml:trace>
  <inkml:trace contextRef="#ctx0" brushRef="#br0" timeOffset="52634.373">21149 10166 212 0,'-25'-19'82'0,"18"16"-64"0,-3-3 15 16,3 3 2-16,0 0-5 15,3 0 2-15,1-4-3 16,3-5 0-16,3-13-16 16,8-3 1-16,13-10 0 0,8-3-1 0,10 4 0 15,8 2-5-15,3 7 0 16,7 9-1-16,10 3 1 15,4 13 7-15,-3 6 4 16,-8 10 4-16,-10 12 1 16,-10 13 0-16,-15 12 0 15,-14 3-5-15,-14 0 1 16,-18 1-13-16,-13 8-5 16,-8 4-1-16,0 3-1 15,0-9-3-15,7-13 2 16,4-3 1-16,4-10 0 15,2-6-3-15,8-9 2 16,7 0-4-16,7 0 1 16,4-3 0-16,10-1 2 0,11 1 3 15,10 3 4-15,11 0-2 16,3 2-2-16,0 5 2 16,1-1 0-16,-4 3-1 15,-8 0-2-15,-6 7 1 16,-14-7 1-16,-4-3-1 15,-7 13 2-15,0-10 0 16,-14 6 1-16,4-6-5 16,-26 7 1-16,5-7 0 15,-29 0 2-15,10 1-3 16,-17-1 0-16,11-6 1 16,-22-3 0-16,11-4-11 15,-10-2-3-15,6-4-26 16,11 7-9-16,11-7-21 0,14 1-7 15,3-4-2-15,25-3-1 16,0 0-40 0</inkml:trace>
  <inkml:trace contextRef="#ctx0" brushRef="#br0" timeOffset="53565.283">22581 9834 272 0,'14'-56'104'0,"1"34"-81"0,13-7 16 16,-14 20 3-16,11 6-12 16,-1 9-2-16,1 16-10 15,0 22-1-15,-4 41-10 16,-7 12 0-16,-3 19 3 0,-8 31-4 0,-3-12 2 15,-3 9-7-15,-1 0-1 16,0-18 2-16,1-20 1 16,3-15 3-16,3-22 1 15,5-18-1-15,2-8 1 16,4-14 0-16,4-11 1 16,7-8-4-16,10-4-3 15,11-6 0-15,14 0 1 16,10-3-3-16,4 0 0 15,11 0 1-15,17 0 0 16,8-4 2-16,-1 1 1 16,18 3-1-16,11-3-2 15,-4-4 1-15,10 4 1 0,4-3-3 16,-10-1 0-16,-7 4 3 16,-4 0 1-16,-11-1-1 15,-17-2 1-15,-22 6-4 16,-13-3 0-16,-15-4 1 15,-10 7 0-15,-11-3 2 16,-3-4 3-16,-11-5 0 16,-3-7 0-16,-8-7-3 15,-3-2 1-15,-3-3-2 16,-4-7-1-16,-8 0 1 16,-6-9 1-16,-7-25-1 15,-7-19-1-15,-4-7-2 16,-3-30 1-16,-1-10 1 0,1 3 2 15,0 3-3-15,-1 9 0 16,1 23 1-16,0 21 0 16,-1 20 0-16,1 15 0 15,-4 12-3-15,0 19 2 16,4 7 1-16,-4 3 0 16,0-1 0-16,-7 1 0 15,-10 0 0-15,-11 3 0 16,-4 3-3-16,-3 0 2 15,-14 6 1-15,-18 10 0 16,7 6-5-16,0 6 1 16,-10 10-11-16,-4-4-6 15,10 0-13-15,15-5-6 16,14 2-16-16,14-12-5 16,14-3-82-16</inkml:trace>
  <inkml:trace contextRef="#ctx0" brushRef="#br0" timeOffset="54151.644">23058 10307 256 0,'-7'-15'96'0,"-1"2"-75"0,-2-9 10 0,3 13-2 16,0-7-2-16,3-6 1 15,1 3-7-15,3-9-2 16,7 3-11-16,10 0 1 0,8 6 2 16,10 7-2-16,8 12 0 15,-1 9 1-15,4 10 1 16,0 9 8-16,-7 7 2 0,-4 8 1 16,-10 11-2-16,-8 12-2 15,-10 3 1-15,-10-4-10 16,-11 8-3-16,-8-11-4 15,-9 10-2-15,-5-3-2 16,8-18-1-16,3-11 2 16,1-2 0-16,3-7-2 15,10-12 0-15,0 0-1 16,22-19 3-16,14-6 0 16,6-10 1-16,5 0 0 15,3 1 0-15,6-1 0 16,5-3 0-16,-4 10-31 15,-4-1-14-15,-3 1-24 0,-7 6-9 16,-8-4-75 0,-10 7-36-16,0 0 99 15</inkml:trace>
  <inkml:trace contextRef="#ctx0" brushRef="#br0" timeOffset="54391.042">23657 10314 216 0,'-21'-44'82'0,"11"28"-64"0,-1-3 13 0,7 16 1 16,1 0-4-16,-1 0 3 15,4 3-4-15,4 6 1 16,-1 7-16-16,4 9-5 0,1 15 0 0,2 20-2 16,-3 9 2-16,0-1-4 15,4 1 0-15,-1-3-1 16,1 0-2-16,0-1-2 15,-4-15-1-15,0-12-40 16,3 3-17-16,1-7-75 16</inkml:trace>
  <inkml:trace contextRef="#ctx0" brushRef="#br0" timeOffset="54782.442">23749 10480 228 0,'-21'-119'85'0,"3"84"-66"0,-6-9 12 0,13 29 1 16,-3-1-4-16,3 3 3 16,1 4-6-16,3 6-3 15,7 3-12-15,0 12-2 0,7 14-1 16,3 11 3-16,8 23 1 16,3 9-1-16,0 0-1 15,0-3-3-15,4-4-1 16,0-5-1-16,-1-10 2 15,5-13 3-15,-1-12 5 16,4-12 1-16,-1-10 3 16,1-7-4-16,-14-2 0 15,-4-1-4-15,-7-11-1 16,-7-20-3-16,-7-9-1 16,-7-13-6-16,-4 6 1 0,1-2 0 15,-5-1 0-15,5 10-5 16,3 6-1-16,3 10-17 15,4 6-5-15,3 9-24 16,4 9-9-16,4 4-22 16,3 9-11-16,4 3-26 15</inkml:trace>
  <inkml:trace contextRef="#ctx0" brushRef="#br0" timeOffset="55008.372">24098 10207 296 0,'7'-19'110'0,"-7"4"-86"0,0 8 13 16,0 7 0-16,0 0-14 0,-3 7-3 16,-1 8-7-16,1 7-3 15,-4 10-6-15,3 18-1 0,4 16 1 16,0 3-2-16,4-19-2 16,-1-10 1-16,8 1 1 15,-1-3-8-15,4 3-1 16,-3-10-29-16,7-6-14 15,3 3-23-15,0-9-9 16,0-13-31 0</inkml:trace>
  <inkml:trace contextRef="#ctx0" brushRef="#br0" timeOffset="55336.66">24095 10057 260 0,'-57'-69'96'0,"40"56"-75"0,3 7 12 0,10 6 0 0,4 6-14 16,4 3-1-16,6 7 1 16,11 3 0-16,8 3-10 15,6 0 6-15,4 0 4 0,-1 3 1 16,1 0 0-16,0 3-10 16,-4 10-4-16,1-1 0 15,-8 17 1-15,-7 8 3 16,-7 4 1-16,-10-3-5 15,-8-3-2-15,-3-7 4 16,-7 0 3-16,-4-9-4 0,-3-6-2 16,-4-10-2-16,1-6-3 15,-5-6-4 1,5-4-2-16,3-3-24 0,3-2-8 16,7-4-29-16,8 3-10 15,6-3-74 1</inkml:trace>
  <inkml:trace contextRef="#ctx0" brushRef="#br0" timeOffset="56899.995">25520 9793 188 0,'-21'-34'71'0,"14"18"-55"0,3-3 15 0,1 13 3 16,3 3-4-16,0 0 0 16,3 6 0-16,4 12 1 15,0 11-16-15,0 24 0 0,4 31 1 16,0 7-2-16,-4 3 2 15,0 31-9-15,0-6-2 16,0-9-1-16,0-10 2 16,0-3-3-16,-4-25 0 0,1-12-1 15,-1 2 1-15,1-12 2 16,0-6 4-16,-1-7-4 16,4-2-1-16,0-10 2 15,4-13 1-15,-1 7-1 16,8-13-1-16,-4-3-3 15,7 0-2-15,-3 0 1 16,21 0 1-16,24 0-1 16,11-3 2-16,4-3-2 15,-1-4-1-15,19 1 3 16,13-10 0-16,4 0 3 16,3 0 1-16,11 0 1 15,0 4 0-15,-7 5-7 16,0 1-2-16,0 3 2 0,-3-4 1 15,-12 10 0-15,-9 0-2 16,-12 0 1-16,-6 0 1 16,-7 0-1-16,-15 0-1 15,-7 0 1-15,-13 0-1 16,-19-3 8 0,-10-3-1-16,-7-4-2 15,-3 7-2-15,-4-3-3 16,0 0 1-16,-4 0-1 15,1-4 0-15,3-2 0 16,-1-4-3-16,1-12 0 16,-3-10 6-16,3-15 3 0,-4-19-3 15,-3-7 0 1,-7-21-1-16,-7-22-2 16,-15-4 1-16,-10-9-1 0,-7-6-3 15,4 16 2-15,3 21 1 16,4 23 2-16,10 18-3 15,0 19 0-15,4 7-1 16,3 21 0-16,-3 7 0 16,-4 5 0-16,-7 8 4 15,-7 2 1-15,-3 3-4 16,-8 1 1-16,-17-1 0 16,-18 10 0-16,1 0-3 15,2 0 2-15,19-7-10 0,-36 10-5 16,3 0-17-16,12 0-6 15,6-3-6-15,7 6-2 16,11-6-12-16,7-4-3 16,14 1-59-1</inkml:trace>
  <inkml:trace contextRef="#ctx0" brushRef="#br0" timeOffset="57754.582">25837 10248 192 0,'4'-38'71'0,"-4"26"-55"0,0-23 4 0,0 32-2 16,-4-16 0-16,1-12 1 15,-1-4-2-15,1 4 2 16,3 6-10-16,0 3 6 16,0 6 4-16,0 7 1 0,3 9 0 15,1 16 3-15,3 15 0 16,0 7-8-16,0 15-2 16,0 3-5-16,-3 20 0 15,-1 8-3-15,4-5 0 16,0-14-6-16,4-2 1 15,-1-10-2-15,1-9 0 0,0-9-18 16,-4-16-9-16,0-4-21 16,0-12-6-16,0 4 3 15,0-14 3-15,-4-2-3 16,-3-10 1-16,0 0 4 16,-3-24 22-1,-1 8 36-15,-6-15 32 16,3 6 15-16,-11-16-16 15,-7-21-9-15,4 6-4 16,4 9-1-16,3 9-14 16,3 13 3-16,4 7 2 0,3 9-2 15,8 6 1-15,6 3 6 16,8 3 5-16,10-3-6 16,8 7-1-16,2-4-3 0,5 7-2 15,-4-1-6-15,-1 10-4 16,-6-3-3-16,-4 3-3 15,-3 3 3-15,-11 7 0 16,-7 5 5-16,-7 4 3 16,-7 6-6-16,-11 4-1 15,-10 2-2-15,-11 0-2 16,-6 1-2-16,-1-4-1 16,3 0 2-16,8 0 2 15,7-6-5-15,3 3-1 16,11-6-9-16,7-6-4 15,11-4-26-15,10-3-11 16,14-3-92 0</inkml:trace>
  <inkml:trace contextRef="#ctx0" brushRef="#br0" timeOffset="58550.704">26254 9997 260 0,'-4'-60'96'0,"8"35"-75"0,3-3 17 0,-7 22 3 15,3 0-15-15,1 6-3 16,-1 12-4-16,1 16-1 16,-1 19-9-16,1 13-1 0,-1-4-1 15,1 13-3-15,-4 7-3 16,0 11 0-16,0-8 1 16,0-7-1-16,0-9-1 15,0-7-4-15,0-21-2 16,0-7-28-16,4-3-10 15,-4-6-13-15,3-13-5 16,1-6-39 0,-4-6-33-16,0 3 56 15,0-23 218 1,-11-74-55 0,0 6-14-1,-3-3-31-15,4-3-18 16,-1 2-4-16,8 17-1 0,3 12-9 15,3 9 6-15,4 10 3 0,4 12-1 16,6 10 3-16,8 9-4 16,10 4 1-16,8 5 0 15,3 10 2-15,-1 7-4 16,-6 5 0-16,-7 7 3 16,-11 9 1-16,-14 10-3 15,-10 9 1-15,-15 0-7 16,-10-3-3-16,-7-7-3 0,-4 4-3 15,3-6 1-15,8-4-1 16,0-12 0-16,7 0 2 16,3-7-1-16,4 1-1 15,7-4-4-15,7 4 0 16,4-1 2-16,6 4 3 16,11 3 2-16,8 9 1 15,6 6-2-15,0 4 1 16,4 0-2-16,-4-4-1 15,-7-3-2-15,-3-5 1 16,-4-11-30-16,-3 1-12 16,-4-7-18-16,0-6-7 15,-3-3-36-15,-1 0-14 16</inkml:trace>
  <inkml:trace contextRef="#ctx0" brushRef="#br0" timeOffset="59209.963">26741 9988 264 0,'-4'-69'101'0,"4"50"-78"0,0-6 13 16,0 18 2-16,0 4-5 16,0 3 1-16,0 10-13 15,0 12-5-15,0 12-9 0,-3 19 2 0,-1 1 1 16,0 5-3-16,-3 4 1 15,0 9-5-15,0-3-2 16,4-3 0-16,3-19-1 16,0-9 0-1,3-4 0-15,8 4 0 0,-1-16 0 16,-2-10 2-16,13 4 1 16,14-7 1-16,4-9 0 15,3-9-2-15,4-10 1 16,0-6 0-16,-4-6 3 15,-3-1 1-15,-4-2 3 16,-7-1-5-16,-6 1-3 16,-8 2 1-16,-7 4 0 0,-11 3 5 15,-10 6 5-15,-14 4-7 16,-14 5-3-16,-8 4-2 16,1 6-1-16,3 3 0 15,4 3 0-15,3 4-3 16,4 2 0-16,6 4 2 15,5 0 0-15,6-4-2 16,11 1 0-16,7-4-1 16,7-9 3-16,11-9 0 15,10-1 3-15,14-12 1 16,8-9 3-16,2-16 10 16,-2-13 5-16,-8-2-11 15,-7 5-3-15,-10 4-3 16,-14 0 0-16,-11 12 0 0,-18 0 0 15,-17 4-2-15,-15 5 1 16,1 10-4-16,0 13 0 16,-1 9-4-16,4 6 1 15,8 4-16-15,9-1-6 16,12 4-31-16,10-4-14 16,7 7-57-16,7-4-23 15,7 7 28 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0-26T00:57:49.02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6128 7018 216 0,'-4'0'82'0,"4"0"-64"0,-3 7 15 0,3-7 2 0,-4 6-5 16,1 0 2-16,-1 0-3 16,4-3 2-16,0 1-17 15,0-4 5-15,0 3 4 0,0 0 3 16,4-3 2-16,-1 0-9 15,8 3-1-15,-4 0-5 16,14 0 0-16,-10 0-7 16,13 1-4-16,-3-4-1 15,18-4 1-15,-7 1 1 16,0-3 1-16,-1 0 0 16,1-1 0-16,0 1-2 15,-11 0-2-15,-3 3-2 16,-4 3 1-16,0 0-21 15,-7 6-8-15,0 0-27 0,-7 4-11 16,0-1-35-16,-3 1-12 16,-1-4-1-1</inkml:trace>
  <inkml:trace contextRef="#ctx0" brushRef="#br0" timeOffset="243.748">6163 7366 300 0,'7'-3'112'16,"-7"3"-87"-16,18-9 11 0,-18 9 0 0,14 0-16 16,0 0-1-16,14-6-7 15,4 6-2-15,3-4-6 16,-3-2-3-16,3 6 2 0,-3 0-20 15,3-3-6-15,-7 0-83 16,8-7-37-16,-4 4 24 16</inkml:trace>
  <inkml:trace contextRef="#ctx0" brushRef="#br0" timeOffset="1112.152">7691 6382 260 0,'-4'-19'96'0,"4"19"-75"0,-7-9 10 16,3 9 1-16,1-4-11 16,-1-2 0-16,1 6-3 15,-1-3 0-15,-3-3-9 0,7 3 1 0,-10-4 1 16,3-2-4-16,-4 0 1 15,4 5-3-15,-4-5 0 16,-3-4-3-16,0 7 1 16,4 0-2-16,-8 6 2 15,4 0 0-15,-7 9 3 16,0-2 1-16,-8 8 1 16,-6 10 0-16,10 4 0 15,4-8-2-15,-4 30-1 16,8-7-1-16,-1 25 2 15,4-13 1-15,7 22 3 16,4-15 1-16,13 28 1 16,-3-19-4-16,18 0-3 15,-4-15-2-15,18-7-3 16,-14-13 1-16,13-5-1 16,26-7 0-16,-8-13 2 15,8-18-1-15,-15-9-1 16,1-11 1-16,-19 1 1 0,-6 7 1 15,-4-11 1-15,-3 4-5 16,-15-3 1-16,1 6 0 16,-25 0 2-16,3 3-3 15,-17 10 0-15,-1 3-4 16,-16 12-1-16,13 0-2 16,-28 29 0-16,17-7-2 15,-6 16 1-15,14-10-17 16,13 4-6-16,1-4-12 15,25-9-5-15,-1-6-48 16,22-19-20-16,13-6 4 16</inkml:trace>
  <inkml:trace contextRef="#ctx0" brushRef="#br0" timeOffset="1594.314">7211 7545 272 0,'-14'3'104'0,"14"-3"-81"0,3-3 18 16,-3 3 4-16,4 0-6 15,-1 0-1-15,8-3-4 16,-1 0-1-16,15 0-18 0,14-4 2 0,7 4 1 15,3 3-4 1,4-3 2-16,7-3-9 0,18-4-4 16,6 1 0-16,-3 0 0 15,1-7-4-15,-1 3 1 16,-7-2 0-16,0-4 2 16,-4 3-8-16,-6 1-1 15,-11-4-45-15,-21 9-18 16,-8 7-70-1,-10 3-70-15,-6 3 69 16</inkml:trace>
  <inkml:trace contextRef="#ctx0" brushRef="#br0" timeOffset="2239.776">7842 7799 240 0,'0'-13'90'0,"0"13"-70"0,0-12 13 16,0 12 1-16,0-6-7 15,0-1 1-15,0-2-9 0,0 0-4 16,0-1-8-16,0 1 4 16,-3-1 4-16,-1 4 4 0,-3 3 3 15,0 0-6 1,-11 6 1-16,4 0-8 0,-7 6-1 16,4-2-4-16,-5 12-1 15,5-10-1-15,-1 16-2 16,0-6 1-16,1 12-1 15,3-9 0-15,3 16 0 16,4-4-3-16,7 1 2 16,0-10 1-16,7-13 2 15,0 4-1-15,11-22 2 16,-4 6 2-16,11-13 2 16,-4 1-3-16,3-7-1 15,-2 3-1-15,-1-9 1 16,-4 3 0-16,1 0 1 0,-4 3-2 15,-3 4-2 1,-1-1 7-16,1 10 3 16,-4 3-3-16,0 12 1 15,0 1-1-15,0 15 1 0,4 37-2 16,-1-5 1-16,-3-13-4 16,4 9 0-16,-4-9-1 15,4 6-2-15,-1-9-4 16,1 3 0-16,-4-10-33 15,3 1-16-15,-3-7-30 16,4-9-10-16,-4-4-61 16</inkml:trace>
  <inkml:trace contextRef="#ctx0" brushRef="#br0" timeOffset="2720.138">9066 7125 244 0,'-14'-13'93'0,"14"13"-72"0,-10 0 11 15,10 0 3-15,-4 3-1 16,1-3 1-16,3 10-5 0,0-1-2 16,3 1-15-16,8 5 3 0,6-2 2 15,5-1-6-15,6-5 1 16,7-4-8 0,4-3-1-16,3-6-2 0,1-4-2 15,-8 4-10-15,-3 0-4 16,-4 3-57-16,-7 3-25 15,-10 3-53 1</inkml:trace>
  <inkml:trace contextRef="#ctx0" brushRef="#br0" timeOffset="2936.281">9070 7636 316 0,'11'0'121'0,"-11"0"-95"0,38-28 9 16,-13 15-4-16,10-6-17 16,11-3-5-16,4 4-6 15,-1 2-3-15,0-3 1 16,1 10-23-16,-11-1-10 0,-8 1-46 16,15 6-20-16,14-7-17 15</inkml:trace>
  <inkml:trace contextRef="#ctx0" brushRef="#br0" timeOffset="3620.059">10358 6711 248 0,'-29'-9'93'0,"29"9"-72"0,-24-19 7 0,20 19 0 0,-3-10-6 15,0 1-1-15,3-13 4 16,8-16 1-16,0 16-13 16,-1 0 3-16,15-9 4 0,10-10 2 15,-3 13 4-15,-4 9-8 16,18 1-3-16,21-1-4 15,-11 12-2-15,-7 1 3 16,8 12 5-16,10 10 2 16,-14 12 3-16,-11 10-3 15,-11 12 0-15,-13 7-8 16,-11 2-4-16,-14-2-7 0,-4-14 0 16,4-8 2-16,-18 12 1 15,8-9-4-15,-4 6-1 16,6-7-2-16,8-2 3 15,0-7-2-15,14-6 1 16,14 0 2-16,11-10 2 16,7-9-3-16,7-6 0 15,3-6 1-15,4-4 2 16,0 1-1-16,-1-1-1 16,-2 1 1-16,-15 2-1 15,-7 4-11-15,0-3-3 16,-3 9-28-16,-7-3-13 15,-1-4-15-15,-6 7-7 16,-4 0-84 0,-4 10-37-16,-3-1 103 0</inkml:trace>
  <inkml:trace contextRef="#ctx0" brushRef="#br0" timeOffset="3962.145">10245 7545 264 0,'-4'3'99'0,"4"-3"-77"0,18-9 24 0,-18 9 8 15,10-7-6-15,1 1 1 16,10 0-12-16,-3-3-3 15,17-1-19-15,-7 7-5 0,39-13-2 16,32-2-2-16,0-1 1 16,3-6-4-16,8-4-2 15,-1 1 0-15,-7 0-1 16,-14 0 0-16,-28 12 0 16,-10 0-7-16,3 7-3 15,-11 3-32-15,-7 6-12 16,-7 0-39-16,-6 6-14 15,-1 3-29-15</inkml:trace>
  <inkml:trace contextRef="#ctx0" brushRef="#br0" timeOffset="4550.159">10608 7846 264 0,'-21'-6'99'0,"21"6"-77"0,0-16 24 0,0 16 6 16,3-9-12-16,-3 2-3 16,7-5-8-16,1 2-4 15,2 1-13-15,1 3 1 0,10-4 1 16,14 1-1-16,0 0 0 15,4-1-1-15,0 1 2 16,-4 2-7-16,-10 7-2 16,-4 0 3-16,0 7 3 15,4 2 5-15,-7 1 2 16,-8 5-5-16,-6 1 0 16,-4 3-8-16,-4-4-3 15,1-2-1-15,-1 3 1 16,1-4-3-16,-1 4 0 15,1-7-1-15,6 4-2 16,-3-4 5-16,7 1 1 16,7 2-3-16,7-2-1 15,8 2 3-15,2-2 1 0,5-1 0 16,-1 3-2-16,-7 7-2 16,-3 3 1-16,-11 3 1 15,-7 7 2-15,-3-1-1 16,-11-3 2-16,-8 0 0 15,-2-2 1-15,3-8-2 16,-15 4-2-16,-13 7-2 16,-4-8 1-16,-7 8-6 15,4-10 0-15,7-4-37 16,-18 4-13-16,10-3-26 16,-3-1-9-16,11-2-76 15</inkml:trace>
  <inkml:trace contextRef="#ctx0" brushRef="#br0" timeOffset="5632.012">9864 6263 200 0,'-7'-22'74'0,"0"15"-58"0,0 4 16 15,3 3 2-15,0 0-11 16,4 0 0-16,-3 7 6 16,-1-1 3-16,4 9-16 15,4 17 11-15,3 12 3 0,4 25 0 16,-1 6 0-16,-3-12-13 16,7 72-3-16,0-32-4 15,4 88-1-15,-4-47-1 16,0 76 0-16,-3-57 0 0,-1 35 0 15,-2-48-2-15,-5 32 1 16,1-47-4-16,-1-4 0 16,1-27-1-16,-1-13-2 15,4 3 1-15,-3-38 1 16,-1-6 3-16,4-15 4 16,0-7 0-16,7-6 0 15,4-3 1-15,14-3 4 16,21-1-6-16,3-5-2 15,1-4-6-15,-11-6 0 16,-8 0 2-16,40-13 1 0,35-8-4 16,-32-1 1-16,-14 9 0 15,46-28 2-15,-25 10-1 16,29-22 2-16,-26 15 0 16,33-6 1-1,24 0-5-15,-53 19 1 0,-21 6 0 16,0 7 0-16,-14 2-5 15,-7 4-1-15,7 0 3 16,-25 3 1-16,-6 0 2 16,-5-4 0-16,-2 1 0 15,-1-10 2-15,3-3-1 16,-2-6-1-16,-1 0-2 0,-4-3 1 16,1-10 1-16,-7 7 0 15,-1 3 0-15,4-22 2 16,-3 6-3-16,3-13 0 15,-3 7 1-15,-4-60 2 16,-4-31-1-16,-6-25-1 16,-12-3 1-16,-9-7-1 15,-4-6 0-15,-8 16 0 16,-6 19 0-16,7 43 0 16,6 20 0-16,-20 2 0 15,-11-9-3-15,4 22 2 16,6 22 1-16,11 10 0 15,4 5 0-15,3 4 2 16,8 9-3-16,-1-3 0 0,0 0 1 16,-3 0 2-1,-11 0-1-15,-14 4-1 0,-17 5-2 16,-4 10-1-16,-7 6 2 16,-18 7 0-16,-14 11-2 15,32 5 2-15,14-8-6 16,-14 14-3-16,-39 9-14 15,24-4-5-15,19-12-25 16,17-6-10-16,7-3-30 16,18-10-13-16,10-6-25 15</inkml:trace>
  <inkml:trace contextRef="#ctx0" brushRef="#br0" timeOffset="10449.817">1877 9640 200 0,'0'-19'77'0,"0"19"-60"0,0-19 10 0,0 19 4 16,-4-6-6-16,1-1 0 15,-1-2-5-15,1 3 0 16,-1-4-11-16,1 7 8 0,-4-3 3 0,3 6-2 15,-3 0 0-15,0 6-6 16,-7 13-2-16,3-3-4 16,-3 12-1-16,0-3-3 15,-7 16-2-15,0-1-4 16,0 36 0-16,3-10 4 16,4 12 4-16,7-9-3 15,3 41-3-15,1-19 1 16,13 6 0-16,-6-16 5 15,17-2 2-15,-3-17-2 16,10-15-3-16,0-9 4 16,11-19 4-16,-4-3 1 15,25-23 2-15,-18 1 5 0,18-44 1 16,-17 9-3-16,6-31 1 16,-7 16-7-16,-6-54-3 15,-8 31-3-15,-3-27 0 16,-4 21-4-16,-18-25 0 15,1 23 1-15,-32-4 2 16,6 19-3-16,-23 12 0 16,2 13-4-16,-10 28 1 15,15 3-3-15,-15 45 0 16,14-4-5-16,7 16-3 16,4-10-20-16,7 10-8 15,7-7-39-15,17 4-17 16,1-7-32-1</inkml:trace>
  <inkml:trace contextRef="#ctx0" brushRef="#br0" timeOffset="11109.215">2473 10367 264 0,'-7'3'101'0,"7"-3"-78"0,-4 16 0 0,-3-13-4 15,7 6-11-15,0-2 0 16,0 2 5-16,0-3 1 16,0-3-7-16,0 1 7 0,0-8 5 15,0 1-6-15,7-3 0 16,-7 0-3-16,0-4-1 16,0 4-5-16,-7 0-3 15,4 3 2-15,-4 3 2 16,3 0-2-16,-3 6-2 15,4 0 0-15,-1 7 1 16,4-1-1-16,0 7-1 16,0-6-2-16,0 12-1 15,4-6 2-15,3-4 0 16,0-2 3-16,10-7 1 0,-6-3 7 16,3-9 4-16,-3 0-3 15,3-10 1-15,-7 3-5 16,-4-9-2-16,1 10 2 15,-8-4 0-15,4 7-3 16,-10 3-3-16,-1-1-3 16,1 10 1-16,-1 1 3 15,0 11 1-15,-3-5-4 16,7 8-1-16,0 1-2 16,4-3 3-16,-1-4 0 15,8-5 1-15,-4-1 0 0,7-9 2 16,-4 3-43-1,11-10-19-15,-7 1-65 16,8-3-70-16,2-7 62 16</inkml:trace>
  <inkml:trace contextRef="#ctx0" brushRef="#br0" timeOffset="11742.274">3027 9878 196 0,'0'-32'74'0,"0"32"-58"0,0-25 1 16,0 19-3-16,-4-3-4 15,1-1 4-15,-4-8 2 16,0 2 2-16,-4-9-10 16,4 3 7-16,-7-3 2 0,3 6 4 15,-3 9 2-15,0 1-4 0,4 15-1 16,-1-3-4-16,-3 23 1 15,3-8-4-15,-6 36-1 16,6-17-6-16,0 51-1 16,4-22-1-16,7 37-2 15,0-21 5-15,11 18 1 16,-4-21-2-16,28-10-1 16,-10-19-1-16,17-13 1 15,-3-2 0-15,11-29 1 16,-8 0 2-16,7-27 3 15,-17 2 5-15,3-16 1 16,-6 7-8-16,-12-13-2 16,1 10-3-16,-15-7 1 15,1 7-2-15,-22 9-1 16,1 3 1-16,-26 16-1 0,11 0-5 16,-17 19-1-16,10-4-6 15,4 19-3-15,3-9-9 16,8 16-5-16,6-10-13 15,21-6-4-15,1-3-61 16,21-19-61 0,-1 0 56-16</inkml:trace>
  <inkml:trace contextRef="#ctx0" brushRef="#br0" timeOffset="12223.271">3422 9401 316 0,'-32'0'118'0,"32"0"-92"0,-28 66 4 0,21-56-3 16,0 30-12-16,0-5 2 15,0 24-8-15,0-12-1 16,7 41-4-16,0-19 2 0,10 22 0 16,-3-22 0-16,18 3 1 15,0-12-2-15,14-4 0 0,-4-9-3 16,18-12-2-16,-18-10 1 16,11-16-1-16,-4 1 2 15,-3-17 1-15,-4 4 1 16,-3-16 2-16,-4 4-3 15,-21-14-2-15,0 4 0 16,-14 0 1-16,0 3-1 16,-21 13 2-16,7 0-4 15,-25 21 0-15,14-3 1 16,-14 17 0-16,11 2-3 16,3 19 2-16,1-10-12 15,6 10-7-15,4-9-16 16,10-7-7-16,4-5-26 0,18-23-11 15,-4 0-41 1</inkml:trace>
  <inkml:trace contextRef="#ctx0" brushRef="#br0" timeOffset="12673.147">3962 9373 296 0,'-43'-13'110'0,"43"13"-86"0,-42 19 2 0,24-3-3 15,4 9-9-15,4-6 2 0,-1 37-7 16,1-15-1-16,2 41-4 15,1-20-1-15,11 39 1 0,-1-20 2 16,19 7 1-16,-8-13-3 16,35-6-1-16,-17-12 1 15,24-20 0-15,15-9 2 16,-4-15 3-16,-4-13-4 16,-20-9-3-16,-11 9 1 15,-1-22 2-15,-10-22-2 0,-14 12-2 16,1 7 0-1,-19-6 1-15,0 12-1 0,-24 3-1 16,0 1-2-16,-25 27 1 16,7-2-10-1,0 18-5-15,11 3-12 0,-1 7-3 16,12-10-56-16,16 7-25 16,8-1-4-1</inkml:trace>
  <inkml:trace contextRef="#ctx0" brushRef="#br0" timeOffset="13273.817">4646 9527 240 0,'0'-107'90'0,"0"107"-70"0,-21-56 8 0,17 49 0 15,-10-5-6-15,0 2-1 16,-7 7-3-16,0 3-1 16,0 25-9-16,-4-6 4 0,4 50 3 15,3-16-1-15,8 38 2 16,3-19-9-16,14 35-4 16,0-22 2-16,17 9 4 15,-2-19-5-15,16-6-2 16,-6-13-1-16,10-21-1 15,22-10 2-15,-18-16 3 16,-4 1 4-16,-3-20 5 16,10-18-4-16,-10-16 0 15,-21-9-4-15,-11 0-1 16,-14-1-3-16,-7 17-2 16,-4 2-2-16,-14 1 1 15,4 2 1-15,-18 7 0 0,0 7-7 16,-10 18 0-16,10 0-10 15,0 22-2-15,7-7-12 16,15 29-5-16,-1-6-3 16,21 9-1-16,1-10-31 15,21-2-12-15,17-1-18 16</inkml:trace>
  <inkml:trace contextRef="#ctx0" brushRef="#br0" timeOffset="13872.584">5031 9226 248 0,'-22'-25'93'15,"22"25"-72"-15,-17 3 9 0,13 0-1 0,-10 9-6 16,7-2 0-16,-7 18-6 16,3-3-2-16,1 47-9 15,-1-15 7-15,8 40 4 0,10 41-7 16,3-35-1-16,-3-21-3 16,22 6 1-16,20 9-4 15,-7-22-2-15,4-25 0 16,11-18-1-16,-4-14 2 15,7-8 3-15,-11-20 2 0,0-8 1 16,-6-17-4-16,-12-9-1 16,-9-3-1-16,-15 10-2 15,-14 2 5-15,-18 7 4 16,-7 9-5-16,-7 13 0 16,11-4-4-16,-21 20-1 15,-22 15-1-15,8 12-2 16,10 4 0-16,21-9 0 15,4-4-22-15,17 0-7 16,-3-6-22-16,21-6-7 16,7-4-73-1</inkml:trace>
  <inkml:trace contextRef="#ctx0" brushRef="#br0" timeOffset="14366.758">5521 9276 308 0,'-32'6'115'0,"11"7"-89"0,-11 18 5 15,25-25-1-15,-7 26-15 0,-7 24-1 16,-4 16-6-16,11 0-3 16,4 7-2-16,3 18-3 0,7-16 1 15,0-15-1 1,14 13 2-16,17 8-1 0,8-11 2 16,7-17 0-16,-7-27 1 15,-7-1-2-15,17-22 1 16,25-12-2-16,-10-6 2 15,-1-10 0-15,-17-12 3 16,-4-16-1-16,-17 9 0 16,-11 7-3-16,-14-4 1 15,0 7-2-15,-25 6-1 16,4 3 3-16,-14 13 0 16,3 3-4-16,-14 18-1 0,8 1 1 15,-8 15 0-15,-7 13-8 16,17-12-4-16,8-7-29 15,11 3-10-15,-1-6-26 16,11-3-11-16,14-4-23 16</inkml:trace>
  <inkml:trace contextRef="#ctx0" brushRef="#br0" timeOffset="14878.854">5909 9194 308 0,'-49'-25'115'0,"49"25"-89"0,-36 25-1 0,29-22-7 15,-3 16-5-15,-1-3 5 16,4 28-6-16,-3 34 1 16,6-12-8-16,0-9-1 0,8 21 2 15,0-15 1-15,13 40 1 16,18 16-7-16,1-40 0 16,-5-17-1-16,12-5 0 15,-8-10 0-15,18-16 2 16,-18-6-1-16,18-12-1 0,14-7 1 15,-10-12 1-15,-4-10 1 16,-18-12 3-16,-10-7-1 16,-15 1 2-16,-13 3 5 15,-12 12 2-15,5 3-7 16,-18 7-4-16,7-1-2 16,-25 13-1-16,10 4 2 15,-9 24 1-15,2-6-8 16,-3 10-4-16,0 15-17 15,15-16-9-15,6-6-12 16,14-6-6-16,1-3-20 16,13-3-8-16,8-13-28 15</inkml:trace>
  <inkml:trace contextRef="#ctx0" brushRef="#br0" timeOffset="15388.418">6315 9125 304 0,'-39'-34'115'0,"21"37"-89"0,-3 13 1 0,14-4-6 0,0 7-6 16,3-3 4-16,-3 21-5 15,4 29 0-15,3 19-8 16,3 9-2-16,4-6 2 0,4 12 1 16,14 7 1-16,7-7-4 15,3-12-1-15,11-19-1 16,3-16-2-16,4-15 1 15,3-13-1-15,-6-13 0 16,3-12 2-16,0-12-1 16,-4-13-1-16,0-10 3 0,-13-2 2 15,-8 2-2-15,-10 1 0 16,-15 12 8-16,-10 6 2 16,0 0-6-16,-21 7-2 15,3 3-5-15,-17 12-3 16,-22 13-1-16,15 6 3 15,6 0-13-15,-2 16-4 16,6-10-23-16,7 3-11 16,0 7-50-16,18-9-22 15,7-14 12 1</inkml:trace>
  <inkml:trace contextRef="#ctx0" brushRef="#br0" timeOffset="16800.208">7250 9332 220 0,'0'-31'82'0,"0"31"-64"0,0-25 13 0,-4 22 1 15,4 3-6-15,0 0-1 16,0 9 0-16,0 1-1 15,0 24-13-15,0-6 2 0,0 38 3 16,0-9 1-16,-3 21 1 16,-1-15-3-16,-3 37 1 15,3-22-9-15,-3 7-2 16,0-16-3-16,4 0 1 16,-1-13-2-16,4-5 2 15,0-11-4-15,4-5-2 16,-1-4 4-16,15-12 3 15,0-3 3-15,17-13 3 16,21-3-7-16,4-6-2 16,-7-1-1-16,21 1 2 0,0 0-1 15,15 3-1-15,-1-1 3 16,-4 4 2-16,12 0 2 16,10 0 3-1,-4 0-3-15,-7-3 1 0,-7 0-1 16,-3 0 1-16,-4 3-2 15,-10 0-1-15,-8 0-1 16,-10 0 0-16,-7 0 0 16,-4 0 0-16,-6 0-5 15,-8 0 1-15,-4 0 0 16,-6 0 2-16,0 0-1 16,-4 0 2-16,-4 0-4 15,1 0 0-15,-4-3 3 0,0-3 1 16,-3 2-1-16,-1-2 1 15,-3 3-4-15,0-6 0 16,0 2 1-16,0-11 0 16,0 5 0-16,0-15 0 15,0 6 0-15,-3-22 2 16,-1 9-3-16,-10-18 0 16,-18-38 1-16,-10-18 2 15,-11 2-1-15,7 29-1 16,7 12-2-16,-17-22 1 15,-18-19 1-15,7 19 0 16,10 19 0-16,8 19 2 16,10 13-3-16,7 8-2 15,4 11 2-15,7 8 0 0,3 4-2 16,4 3 0-16,0 3 2 16,0 3 0-16,-4-3 3 15,-3 9 1-15,-7-2-1 16,3-4 1-16,4 3-2 15,-25-3-1-15,-21 13 1 16,4 0-1-16,13-4-7 16,-13 7 0-16,10-3-19 15,-18 2-6-15,15 1-10 16,-11 9-1-16,14-9-17 16,0 0-6-16,11-3-73 15</inkml:trace>
  <inkml:trace contextRef="#ctx0" brushRef="#br0" timeOffset="17416.257">7401 9636 228 0,'-7'-18'85'0,"7"18"-66"0,-7-16 12 16,4 16 1-16,3-3-8 15,0 0 0-15,0 0-4 16,0-1-3-16,7-2-9 16,3 3 1-16,1-3 4 0,3 6 4 0,4 0 2 15,-4 6 1 1,0 7 0-16,-4-1-5 0,1 13-1 15,-4-6-4-15,-7 12 1 16,0-2-4-16,-7 11-2 16,0-5-2-16,-7 15-3 15,3-6 1-15,-6 0-1 16,-1 3-3-16,4-10 0 16,7-8 2-16,3-17 0 15,-3-2-2-15,21-10 0 16,0-4 2-16,11-8 0 15,0-1 1-15,-8 4 0 16,1 3 0-16,7-1 2 16,-11 4-19-16,4 0-6 15,3 0-21-15,-4 0-8 0,-3 0-45 16,1 3-20-16,-1-3 7 16</inkml:trace>
  <inkml:trace contextRef="#ctx0" brushRef="#br0" timeOffset="17724.13">7624 9605 316 0,'3'6'121'0,"-3"-6"-95"0,7 25 7 0,-7-18-5 16,4 8-14-16,-1-2-3 15,1 12-6-15,3-3-4 16,-4 12 0-16,1-5-4 0,3 11 2 16,-4-5 1-16,4 6 2 15,1-7-21-15,-1-6-7 16,0-3-27-16,0-9-9 15,-4-3-62 1</inkml:trace>
  <inkml:trace contextRef="#ctx0" brushRef="#br0" timeOffset="18059.863">7652 9636 264 0,'-11'-22'99'0,"11"22"-77"0,0 10 4 15,0-10 0-15,4 16-6 16,-4-4 3-16,10 13-2 16,-10-3-1-16,11 9-10 15,-4-2-4-15,11 15-2 0,10 12 0 16,4-3 0-16,3-9 6 16,-7-16 4-16,-7-2 1 15,7-11 1-15,-3-2-2 0,3-16 1 16,-6-1-2-16,2-17 0 15,-6 2-7-15,-4-13-2 16,0 10 0-16,-10-9 0 16,-1 3-5-16,-10-4 1 15,4 7-2-15,-15-9 0 16,4 12-14-16,-4 0-6 16,4 3-25-16,-4 7-7 15,1-1-106 1</inkml:trace>
  <inkml:trace contextRef="#ctx0" brushRef="#br0" timeOffset="18331.355">8008 9464 328 0,'0'-25'123'0,"0"25"-95"0,4-19 3 16,-4 19-4-16,0 6-16 15,0-3-1-15,3 26-4 16,1-10-1-16,6 24-3 16,-10-8 1-16,11 18 2 0,-4-9-2 15,7 13 0-15,-3-14-3 16,6 8-3-16,-3-11 2 16,11-2 0-16,-7-7-28 15,3-12-13-15,-4-3-22 0,-2-16-11 16,-1 0-45-1</inkml:trace>
  <inkml:trace contextRef="#ctx0" brushRef="#br0" timeOffset="18645.787">8022 9486 184 0,'-21'-75'68'0,"21"75"-52"0,-11-29 21 0,8 26 6 16,3 0-10-16,0 0-2 15,3 9-5-15,1 1-1 16,7 15-14-16,6 18 7 0,-3-5 4 16,0-7 0-16,15 6-1 0,-5 1-7 15,19 3-1-15,-8-7-8 16,7 0-1-16,-10 1 2 16,-4 2 1-16,0 7-1 15,-10 3 1-15,-14-3-2 16,-11-10 0-16,0-6-6 15,-18 6 1-15,4-2-7 16,-4-4 0-16,4-3-35 16,-4-10-14-16,4 4-57 15,3-13-23-15,4-3 27 16</inkml:trace>
  <inkml:trace contextRef="#ctx0" brushRef="#br0" timeOffset="19803.13">9215 9238 272 0,'10'-28'101'0,"-10"28"-78"0,14-16 17 0,-14 16 3 16,7 7-14-16,0-1-2 15,4 16-7-15,0-3-3 16,-1 37-9-16,1 41 1 0,-4-3 2 16,-7-6-4-1,0 6-2-15,-4 3-2 0,1-6 0 16,-1-15-2-16,4-11-1 16,4-14 1-16,-1-8-1 15,8-8 0-15,3-10 2 16,4-12-1-16,3 5 2 15,3-11-2-15,5-4 2 16,-1-3-2-16,7-3 2 16,11-4-2-16,10 7-1 15,8-9-2-15,3 0-1 16,0-1 2-16,4 1 2 16,10-1 6-16,7-2 6 0,4-4-1 15,-11 0 3 1,-4-2-6-16,1 2-1 15,-4 3-4-15,-7 4-3 0,-7 6 2 16,-7 3 0-16,-7 6-1 16,-4 4-2-16,-7-1 1 15,-6 0-1-15,-5 7 0 16,1-7 0-16,-4 1 0 16,-3-4 0-16,-4-3 0 15,0-3 2-15,-3-3-1 16,-4 0 2-16,0-3-2 15,-4-1-1-15,-3 4 1 0,0-9 1 16,0-1-1-16,0-2-1 16,0 2-2-16,-3-12 1 15,-1-13 1-15,1 7 0 16,-1 3 0-16,-3-22 0 16,-10-38 0-16,-8-6 0 15,-10 3-3-15,-8 0 2 16,-6-16 1-16,3 10 0 15,7 16 0-15,4 8 2 16,3 17-1-16,7 12 2 16,4 10-4-16,4 15 0 15,3 3-1-15,-1 10 0 16,1 3 2-16,0 6 0 16,0 3 0-16,-4 0 0 15,-10 4 0-15,-11-1 2 0,-14 1-1 16,-3-1-1-16,0 0 1 15,-4 10-1-15,-7-3 0 16,-7 3 0-16,3 0-14 16,18-7-3-16,11 1-11 15,-8-4-3-15,-6 10-10 16,10-4-4-16,11-5-8 16,10-16-111-1</inkml:trace>
  <inkml:trace contextRef="#ctx0" brushRef="#br0" timeOffset="20298.653">9479 9470 212 0,'0'-9'79'0,"0"9"-61"16,0-3 17-16,0 3 3 0,0 0-9 16,0 0 0-16,0 6-1 15,0 10 2-15,0 2-16 16,0-2-6-16,4 15-3 0,-4-2-1 15,0 15 2-15,0-10-5 16,3 13-1-16,-3-9 0 16,4 6 0-16,3 9-3 0,-4-22 2 15,1-6-15-15,-1-9-6 16,4-3-36-16,-3-10-14 16,-1-3-47-1</inkml:trace>
  <inkml:trace contextRef="#ctx0" brushRef="#br0" timeOffset="20627.926">9458 9533 208 0,'-4'-50'77'0,"4"50"-60"0,0-19 19 0,0 19 5 16,0-3-12-16,4-3-2 0,0 2-5 15,-1 1 1-15,8 0-13 16,-1-3 5-16,8 3 5 0,-4-7-5 15,4 4 0-15,-4 6-5 16,0 0 1-16,-4 0 3 16,-6 19 3-16,-4 6-9 15,-7-3-2-15,3-3-4 16,-6 3-2-16,-1 3 1 16,-3-3 1-16,3-3-1 15,1-1-1-15,-1-2-2 16,1 0 1-16,-1-4-6 15,4 1-3-15,0-4-16 16,4 1-9-16,-1-7-17 16,4 6-5-16,0-9-77 15</inkml:trace>
  <inkml:trace contextRef="#ctx0" brushRef="#br0" timeOffset="20961.122">9719 9495 252 0,'-7'-18'96'0,"3"11"-75"0,-3 1 14 0,7 6 3 0,0 0-11 16,0 0-1-16,-3 6-13 15,-1 1-3-15,4 18-6 16,0 18-1-16,0-8 1 16,0-7-2-16,0 13-2 0,0-10 1 15,0 19 1-15,0-9-1 16,4 3-1-16,3 6 1 16,0-21-1-16,-3-4-18 15,3-16-5-15,0 0-38 16,0-15-13-16,0-13-45 15</inkml:trace>
  <inkml:trace contextRef="#ctx0" brushRef="#br0" timeOffset="21362.895">9624 9379 264 0,'-7'-31'99'0,"7"31"-77"0,0-9 13 0,0 9 1 16,3-4-4-16,1 1 1 15,10 3-10-15,7-3-3 16,-3 6-12-16,-4-3 4 0,11 7 1 16,-4-4-2-16,3 9 1 15,5 10-5-15,-5 3 1 16,-6 10-1-16,-11-10 1 16,0-3-2-16,-10 6-1 15,-8 6-3-15,-3-5-2 16,3-10 1-16,-6-1-1 0,-5 4 2 15,5-9 1-15,3-1-1 16,3-2-2-16,-3 2-2 16,7-5-1-16,0-4 2 15,7 6 0-15,0 4-2 16,7 2 2-16,7 4 1 16,0-3 2-16,-3-4-3 15,6 1 0-15,8 12-1 16,0-6 0-16,-1-4-25 15,-2-2-11-15,-1 0-23 16,-7-7-10-16,-4 0-74 16</inkml:trace>
  <inkml:trace contextRef="#ctx0" brushRef="#br0" timeOffset="22190.98">9959 9379 252 0,'0'-9'93'0,"0"9"-72"0,0-3 18 15,0 3 3-15,0 0-13 16,0 0-2-16,3 9-10 16,1 13-2-16,0 0-9 15,-1 6-2-15,1 13 0 0,-1-6 0 0,-3 12 2 16,0-10 3-16,0 7 2 16,0-6-3-16,0-1 0 15,0-5-5 1,4-4-2-16,-1-3 0 15,8-6 1-15,-1-4 1 0,15-5 1 16,21-7-2-16,0-6-2 16,3-3 1-16,-14-4 1 15,-6 1 1-15,2-10 1 16,-2 3 2-16,-5-9 3 16,-3 3-4-16,-10-3-1 15,0 0 0-15,-15 6 2 16,1 0-3-16,-22 7-2 15,-17 3 0-15,6 5 1 16,5 1-3-16,-5 6 0 16,8 1-1-16,0 5 0 0,3-3 2 15,4 0 2-15,3 4-3 16,11-1-2-16,4-2-1 16,3-7 0-1,0 0 3-15,17-16 2 0,-3 6 9 16,15-24 3-16,6-13-6 15,-3 3-4-15,-11 6 0 16,-7 1 2-16,-10 2-2 16,-12 7-2-16,-6 3 2 15,-10 3 0-15,-5 3-19 16,8 10-9-16,4-1-25 0,-8 1-8 16,-7 9-23-16,-3-3-7 15,7 3-38 1</inkml:trace>
  <inkml:trace contextRef="#ctx0" brushRef="#br0" timeOffset="23899.674">4925 10565 260 0,'0'0'99'0,"0"0"-77"0,-4 0 9 0,4 0 1 16,0 0-5-16,0 0 2 15,-3 3-8-15,3 3 0 16,-11 3-12-16,4-6 1 0,-11 16 1 16,8-6-6-16,-8 9-1 15,4-3-2-15,-4 6 1 16,4-7-4-16,0 8 0 15,7-8 1-15,-3-2 0 16,-4-3-7-16,6-4-3 16,1-3-19-16,7-6-6 15,0 0-31-15,0 0-12 16,0 0-41-16</inkml:trace>
  <inkml:trace contextRef="#ctx0" brushRef="#br0" timeOffset="24199.128">4798 10637 224 0,'0'3'85'0,"0"-3"-66"0,0 12 14 16,0-9 2-16,0 4-5 0,0-4 2 15,3 0-5-15,1 0-2 16,6 0-13-16,1 0-5 0,7 4-1 15,-4-4-1-15,7 3 0 16,0 0-3-16,0 4 1 16,-3-7-4-16,3 6-2 15,-3-2-1-15,6-4 3 16,-2-3 2-16,-5 0 2 16,-6 0-15-16,3 0-4 15,-4 0-36-15,1 0-14 16,-4 0-61-1</inkml:trace>
  <inkml:trace contextRef="#ctx0" brushRef="#br0" timeOffset="24651.843">4868 10693 196 0,'-7'-3'74'0,"7"3"-58"0,-7 0 14 16,7 0 1-16,-3 0-5 15,-1 0 2-15,4 0-5 0,0 0-2 16,-3 3-11-1,3-3 5-15,-4 6 2 0,1-3-3 0,-1 13 0 16,1-6-2-16,-5 12 2 16,5-4-5-16,-1 23-1 15,1-13 0-15,6 32 2 16,1-13 1-16,10 9 3 16,-3-9-3-16,13 4 1 15,1-11-3-15,10-2 0 16,-3-10-5-16,17-9-1 15,15-3-1-15,-4-13 1 16,-4 3-4-16,-6-6 0 16,-4 0-41-16,-22 0-17 15,-3 0-87 1,1-9-60-16,-1-10 88 16</inkml:trace>
  <inkml:trace contextRef="#ctx0" brushRef="#br0" timeOffset="25209.565">5800 10960 248 0,'0'-47'93'0,"0"47"-72"0,0-38 9 0,0 35-1 0,0-7 0 16,0 1 2-16,0 0-8 15,0 2-1-15,3 7-13 16,1 0-1-16,3 29 2 0,0-8-6 16,3 33 0-16,1-13-2 15,0 12-2-15,-1-9 1 16,4 12 1-16,-3-9-3 16,7 3 0-16,-11-3-10 15,7-9-5-15,0-7-34 16,0-21-15-16,-4-1-68 15</inkml:trace>
  <inkml:trace contextRef="#ctx0" brushRef="#br0" timeOffset="25451.988">5771 10743 272 0,'-7'3'101'0,"7"-3"-78"0,15 16 13 0,-15-13 2 16,10 7-7-16,1-4 2 16,17 3-13-16,-7-2-4 15,18-4-9-15,-7 0-5 0,6-3 1 16,12-3 0-16,-15 0 1 0,-7-1-5 16,1 1-1-16,-5 0-59 15,1 3-24-15,-11 0-58 16</inkml:trace>
  <inkml:trace contextRef="#ctx0" brushRef="#br0" timeOffset="25628.395">5881 11242 244 0,'32'0'93'0,"-32"0"-72"0,56-10 7 0,-49 10-2 15,18-9-14-15,-1 6-4 16,5-7-8-16,-5 1 0 16,5 3-119-1,-5 3-52-15</inkml:trace>
  <inkml:trace contextRef="#ctx0" brushRef="#br0" timeOffset="25881.453">6417 11214 312 0,'-7'0'115'0,"7"0"-89"0,4 0 5 16,-4 0-1-16,0 6-17 15,0-3-4-15,3 6-9 16,1 1-2-16,3 12 1 16,0-7-29-16,0 10-12 0,0-3-95 15</inkml:trace>
  <inkml:trace contextRef="#ctx0" brushRef="#br0" timeOffset="26077.747">6255 10894 260 0,'-21'-10'96'0,"21"10"-75"0,0 3-8 0,0-3-7 16,3 7-19-16,1-4-5 15,10 3-54-15,-7-3-23 16,14 4 16-16,-10-1 8 15</inkml:trace>
  <inkml:trace contextRef="#ctx0" brushRef="#br0" timeOffset="26349.405">6579 10690 336 0,'-10'-9'126'0,"10"9"-98"0,-4 0 6 16,4 0-4-16,0 6-15 16,0-3-3-16,0 9-7 15,0 7-2-15,4 25-1 16,-1-9-2-16,1 27 1 0,-1-8-1 16,4 12 0-16,-3-16-3 15,3-3 2-15,0-3-26 16,4-7-9-16,-4-9-57 15,7-6-23-15,0-3-1 16</inkml:trace>
  <inkml:trace contextRef="#ctx0" brushRef="#br0" timeOffset="26571.357">6692 10712 256 0,'-17'-53'96'0,"17"53"-75"0,-11-47 14 0,7 40 3 15,4-2-2-15,0-1 0 16,4 10-13-16,0 0-4 16,3 19-11-16,-4 0-5 0,1 22 0 15,-1-13 0-15,4 44 1 16,-3-19-5-16,3 20 1 16,0-14-13-16,3 1-5 0,1-13-52 15,10-6-21-15,0-1-40 16</inkml:trace>
  <inkml:trace contextRef="#ctx0" brushRef="#br0" timeOffset="27324.638">7285 10919 168 0,'0'-10'66'0,"0"10"-52"0,-4 0 12 16,4 0 4-16,0 0-3 15,0 0 4-15,0 0-2 16,-3 0 2-16,-4 4-17 16,3-1 7-16,1 12 3 0,-1-2-6 15,1 15 0-15,3-3-7 16,3 10-1-16,1-7-2 15,10 0 0-15,-7 0 0 16,14-6 0-16,-3-3 2 16,6-9 1-16,-2-4 1 15,-1-6 2-15,-4 0 2 16,1-13-1-16,-4 4-5 0,-3-10-2 16,-1 3 0-16,-3-2 0 15,-3 8-2-15,-1 1 1 16,1-1-2-16,-4 10 0 15,0 0-3-15,3 10-2 16,-3 5 1-16,4 4-1 16,-1-3 0-16,5 9 0 15,-5-3-3-15,11 3 0 16,-7-3-7-16,4-3-2 16,-4 3-33-16,3-7-13 15,1-2-36-15,3-4-14 16,-3-2-24-1</inkml:trace>
  <inkml:trace contextRef="#ctx0" brushRef="#br0" timeOffset="27581.392">7652 11051 276 0,'-7'-13'104'0,"7"13"-81"0,0 3 7 15,0-3-1-15,0 13-9 16,0-4-2-16,7 16-2 16,-4-6 3-16,1 25-11 0,3-10-2 0,0 32-2 15,0-6-2-15,4 6-2 16,-1-13 1-16,1 0-1 16,-1-6-20-16,1-6-9 15,-1-6-29-15,1-14-14 16,0-2-49-1</inkml:trace>
  <inkml:trace contextRef="#ctx0" brushRef="#br0" timeOffset="27894.24">7687 11195 232 0,'-11'-10'88'0,"11"10"-69"0,0 10 6 0,0-10-2 0,4 6-7 15,0-3 1-15,6 7 6 16,-3-1 3-16,11 0-14 16,-4-9 4-16,11 0 2 0,-4 0 3 15,-4-9 2-15,1 6-6 16,0-16-2-16,-4-9-9 16,-7-4-4-16,-11-2-1 15,-3 12 1-15,0 3-3 16,-14-6 0-16,3 3-8 15,-6 3-4-15,3 1-13 16,-1 14-4-16,5-2-13 16,-1 12-3-16,4-2-17 15,3 5-8-15,4 7-30 16</inkml:trace>
  <inkml:trace contextRef="#ctx0" brushRef="#br0" timeOffset="28885.694">8565 10687 244 0,'4'-35'93'0,"-4"35"-72"0,0-40 14 0,0 33 2 0,-4-12-8 16,1 1 0-16,-1-1-10 15,1 3-1-15,-4 4-11 16,0-1-2-16,-7 13-1 0,3 0-2 16,-14 16 1-16,4-4-2 15,-14 10 2-15,7-3-4 16,-8 0 0-16,8 0-1 15,0-1 0-15,3-2 2 16,4 6 0-16,3-3 0 16,4 3 0-16,4-6-3 15,6 2 2-15,4-2-1 16,14 0-2-16,18 3 3 16,-4-7 2-16,-3-3 0 0,14 1-1 15,-7-1 1-15,17 1 1 16,-10-1-1-16,17 10-1 15,-10-7 1-15,0 7-1 16,-11-3 0-16,-7 6 2 16,-3-3 16-16,-14 9 9 15,-1-9-10-15,-17 3-4 16,-14 3-8-16,0-3-2 16,3-3-1-16,-10-1-2 15,7 4 1-15,-14-6 1 16,-11 0-3-16,3-7-2 15,8 0-9-15,14-2-5 16,3-1-18-16,8-3-5 16,3-3-8-16,10 0-2 0,15-6-79 15</inkml:trace>
  <inkml:trace contextRef="#ctx0" brushRef="#br0" timeOffset="29334.452">8975 10847 272 0,'-11'-13'101'0,"11"13"-78"0,-10-6 6 0,6 6-2 15,-3 0-9-15,0 6 2 16,-4 4-5-16,4-1 1 16,-3 13-9-16,3 16 0 0,7-7 0 15,0-3-1-15,7 10-1 16,0-10 3-16,10 0 5 15,-3-6-7-15,8-6-3 16,9-4-5-16,-2 1 1 0,-1-10 3 16,-3-6 1-1,-4-10-1-15,-7 1-2 0,-7-13 1 16,-4 6 1-16,-6-6-3 16,-4 3-2-1,0 0-25-15,3 13-11 0,1-1-16 16,-1 1-3-16,1-1-68 15</inkml:trace>
  <inkml:trace contextRef="#ctx0" brushRef="#br0" timeOffset="29768.967">9426 11185 244 0,'-7'3'93'0,"7"-3"-72"0,-3 0 11 0,3 0 1 15,-4 0 2-15,1 0 3 16,-4 0-5-16,-1 0 0 16,-2-3-19-16,-8-3 5 0,1 0 2 0,-1 0-9 15,0-1-2-15,1 1-4 16,-1-7-1-16,0-5-6 16,1-11 1-16,3-8 0 15,3-7 2-15,4 0-3 16,7 0 0-16,4 6-1 15,3 7 0-15,3 3 0 16,8 6 0-16,3 6-5 16,4 4 0-16,-1 2-50 15,-6 7-19-15,-4 0-81 16</inkml:trace>
  <inkml:trace contextRef="#ctx0" brushRef="#br0" timeOffset="30179.422">9465 10881 196 0,'-14'38'74'0,"14"-13"-58"0,-4 0 9 0,1-22 2 16,3 7 1-16,0-1 6 15,3 3 1-15,1-5 0 16,7-7-18-16,6-10 10 0,4-8 5 15,-3-1-12-15,0 0-3 16,-4-6-9-16,-4 3 0 16,-3 0 4-16,-7 3 4 0,-3 0-6 15,-4 10-1-15,-4 6-1 16,1 3 2-16,-5 3-5 16,1 16-3-16,0 12 3 15,4 7 1-15,-1 6 0 16,8-4-1-16,3-2-3 15,7-4 1-15,3-2-4 16,4-7-2-16,7-6 2 16,15-7 0-16,10-9-6 15,-1-6-3-15,1-3-49 16,-14-3-22-16,-7-1-37 16,-1-9-17-16,1 1 22 15</inkml:trace>
  <inkml:trace contextRef="#ctx0" brushRef="#br0" timeOffset="30761.655">9726 10963 248 0,'0'15'93'0,"0"-15"-72"0,11 19 7 0,-11-16-2 16,7 4 3-16,0-4 7 15,10-6-6-15,-2-1-3 16,2-8-15-16,-3 3 3 0,0-10 5 15,4-9-9-15,-7 6-1 16,-4 6 0-16,-4 0 1 16,1 1-3-16,-11 5 0 15,3 1-5-15,-6 9-2 0,-1 0-3 16,-3 15 1-16,-4 17 1 16,4-4 2-16,4-6-3 15,2 12 0-15,1-9 1 16,11 4 2-16,-1-4-6 15,15-3 1-15,-4-3-1 16,11-4-1-16,-4-2-21 16,7-7-7-16,8-3-15 15,-12-3-5-15,-3 0 20 16,1-9 9-16,-5-1 17 16,-3-2 7-16,0-4 12 15,1 4 7-15,-5-7 10 16,-3 3 4-16,-3 4-2 15,-1-1 1-15,-3 0-5 0,0 1-2 16,0-1-7-16,4-2-3 16,-1-4-3-16,1-3 0 15,3 3 2-15,4 0 2 16,6 1-5-16,4 8 1 16,4 1-7-16,3 18-3 15,4 10 3-15,0 9 1 16,-4 10-7-16,-3-1-1 15,-4-2 0-15,-4-7 3 16,-2-3-40-16,-5-12-18 16,-3 2-101-1,-3-15-78-15,-4-9 90 16</inkml:trace>
  <inkml:trace contextRef="#ctx0" brushRef="#br0" timeOffset="31768.348">4618 13803 264 0,'-14'10'101'0,"7"-7"-78"0,3 6 6 0,4-9 0 0,0 7-9 16,0-1 0-16,4 0 0 16,3 1 2-16,3-1-12 15,8 0 5-15,3 0 3 0,0 1-4 16,8-1 2-16,6 0-5 16,14 4-1-16,1-4-6 15,13-3-1-15,-10 0-1 16,3-3 1-16,-6 0-2 15,-8 0 2-15,-7-3-2 16,-6 0 2-16,-5 0-11 16,-6 0-2-16,-7-4-50 0,-4 1-23 15,0 3-72 1</inkml:trace>
  <inkml:trace contextRef="#ctx0" brushRef="#br0" timeOffset="32026.288">4858 14305 252 0,'7'13'96'0,"0"-4"-75"0,18-3 14 0,-15-2 3 0,4-4-5 15,14-4 1-15,4-2-15 16,11-3-4-16,-12-1-9 15,5 1-4-15,-1-1-1 0,4 4-1 16,-8 0 0-16,12 0-22 16,6-1-10-16,-3 1-33 15,7-3-11-15,0-1-42 16</inkml:trace>
  <inkml:trace contextRef="#ctx0" brushRef="#br0" timeOffset="32591.28">6406 13584 180 0,'-7'-13'68'0,"0"7"-52"0,4 3 10 16,-1-3 4-16,-3 6-3 16,0-10 2-16,0 1 6 15,0 0 4-15,0-4-20 16,0 4 7-16,3 5 2 0,4 11-7 15,7 8 1-15,4 7-7 16,3 19 1-16,4 16-5 0,3 18-1 16,-3 3-4-16,-1-3-1 15,1 4-6-15,0 6 1 16,-1-1 0-16,-3-12 0 16,4-6-5-16,-11-16 1 15,4-21-22-15,-1-14-8 16,1-21-36-16,-1-16-13 15,1-3-51 1</inkml:trace>
  <inkml:trace contextRef="#ctx0" brushRef="#br0" timeOffset="33031.266">6664 13528 244 0,'-4'0'90'0,"4"0"-70"0,-3 0 8 16,3 0 0-16,0 0-4 16,0 0 1-16,0 0 1 15,0 0 3-15,0 0-15 16,3-4 5-16,1 1 4 0,7 0-1 16,6 6-1-16,11 4-5 15,4 11 0-15,3 7 0 16,-3 10 2-16,0 12-1 15,-11 25-1-15,-7 0-4 16,-10-6 0-16,-8 0-5 16,-6-3-2-16,-8-1 0 15,-7 1-1-15,1-7-2 16,2-8-2-16,8-8-2 0,-3-12 1 16,10-9-4-16,7 0 1 15,10-13 2-15,15-6 3 16,3-6 0-16,14-6-1 15,8-4 1-15,-4 0-1 16,0-3-3-16,-1 1 2 16,-9 2-26-16,17-6-9 15,0-3-33-15,-4 6-13 16,0-3-85 0</inkml:trace>
  <inkml:trace contextRef="#ctx0" brushRef="#br0" timeOffset="33554.467">7204 13496 300 0,'-11'0'112'0,"8"0"-87"0,3 3 13 15,0-3-1-15,3 0-3 16,4-3 2-16,7-3-2 16,7-3-1-16,8-1-18 0,6 1 2 0,4 6 1 15,0 3-8-15,-4 9-3 16,-3 7 0-16,-8 2 2 16,-6 8 0-16,-7 2 2 15,-4 9-4-15,-7 1 1 16,-4 0-3-16,1-7 0 15,-1 0-3-15,0-9-2 16,1-6-2-16,3-7-1 16,3-2 2-16,5-4 2 15,9-3-5-15,1 0 1 16,-4 0 3-16,7 6 2 16,4-3 0-16,3 7-2 15,4 5 1-15,-8 4 1 16,1 3-1-16,-7 3-1 15,-8 0 3-15,-10 10 0 0,-10-7-4 16,-8 3 1-16,-3 4 0 16,-4-1 0-1,-14 4-16-15,-3-4-4 16,0-9-41-16,-15 4-15 0,12-10-34 16,6-1-11-16,7-2-14 15</inkml:trace>
  <inkml:trace contextRef="#ctx0" brushRef="#br0" timeOffset="34050.344">6251 14650 304 0,'4'-3'115'0,"-1"6"-89"0,4 0 8 0,-7 0-1 0,7 0-8 16,-3 1 3-16,3-1-10 16,4 0 0-16,10 0-11 15,7-3 0-15,11 0 3 0,7 0 3 16,7-3 4-16,10-7 0 16,22-2 1-16,13-4-3 15,1-9 1-15,11 3-9 16,13-15-2-16,1-14-1 15,-12-5 0-15,5-4-5 16,3 7-1-16,-14 6 5 16,-15 6 3-16,-13 4-6 15,-18 15-1-15,-11 3-20 16,-13 6-7-16,-12 7-34 16,-10 6-12-16,-7 6-101 15</inkml:trace>
  <inkml:trace contextRef="#ctx0" brushRef="#br0" timeOffset="36466.559">7034 14794 200 0,'0'-9'77'0,"0"6"-60"0,-3-4 8 0,3 4 0 16,-4-3-9-16,4 0 1 15,-7 0-4-15,4-1 0 16,-1 1-7-16,1-3 0 0,-1 5 1 16,1-2-1-16,-4-3-1 0,0 6-3 15,-1-4-2 1,-2 7 1-16,-1 0 1 0,-3 0-1 16,0 0-1-16,0 10 3 15,3-1 0-15,-6 7-4 16,3 9 1-16,0 6 0 15,3 4 0 1,0 6 0-16,4-4 0 0,0-2 0 16,4-4 2-16,3-3-1 15,7-6-1-15,3-6 1 16,4-7-1-16,4-9-3 16,0-3 2-16,3-9 1 15,0-7 2-15,0-6-1 16,-3-10 2-16,-4 4-2 15,-3-4-1-15,-4 4 5 0,0 12 4 16,0 0 1-16,-4 19 2 16,4 10-4-16,-3 9-3 15,-1 9-5-15,4 3 0 16,1 4 0-16,-1-4 0 16,0 7 0-16,0-4 2 15,0 1-6-15,0-1-1 16,3-6-38-16,1 1-16 15,0-4-65 1</inkml:trace>
  <inkml:trace contextRef="#ctx0" brushRef="#br0" timeOffset="37082.132">7281 14628 256 0,'-10'-3'96'0,"6"3"-75"0,-3 0 3 0,0 3-4 16,0 0-9-16,0 4-1 15,-4-1-4-15,1 6 1 16,-1 7-4-16,1 9 0 0,-1 10 3 16,4 3-3-16,0-4 0 15,0 7-1-15,7-6 1 16,0-7-4-16,3-9 0 15,5 3 3-15,2-12 1 16,1-7 3-16,3-12 1 16,3-13 1-16,1-9 0 15,0-13 0-15,-1-6 0 16,-3 6-2-16,1 0 1 16,-8 7-2-16,0 3 2 0,0 6 2 15,-4 6 2-15,1 12 1 16,-1 14-6-1,1 12-4-15,-1 15-1 16,4 13-1-16,0 3 0 16,4-3 0-16,0-3 0 15,6 0 0-15,-3-6-3 16,4-4 2-16,0-2-12 16,-1-7-7-16,-3-7-14 15,1-2-3-15,2-13-3 16,1-3 0-16,-8-3-80 15</inkml:trace>
  <inkml:trace contextRef="#ctx0" brushRef="#br0" timeOffset="37606.487">7680 14553 208 0,'0'-19'79'0,"-4"13"-61"0,1-4 15 0,3 7 1 0,-4 3-4 16,4 0 0-16,-7 3-11 15,0 4-1 1,4 2-11-16,-8 4 7 0,4-1 5 0,-3 7-6 15,-1 9-2-15,0 4-6 16,1 5-2-16,3 10-3 16,0-3-1-16,7-3 1 15,0-4 0-15,3-8-3 16,1-7 2-16,3-13 1 16,0-12 0-16,3-16 0 15,1-15 0-15,0-4 4 16,-1-3 2-16,4 0 2 15,-10 7 0-15,3 3 4 16,-4 9 5-16,1 6-3 0,-1 7 2 16,1 9-7-16,0 9-1 15,3 10-6-15,0 18-4 16,0 4 1-16,0 9 0 16,3-3-2-16,4-3 2 15,4-6-8-15,7-7-4 16,-8-9-35-16,8 3-14 15,0-12-87 1,-1-7-43-16,1-15 96 16</inkml:trace>
  <inkml:trace contextRef="#ctx0" brushRef="#br0" timeOffset="38004.271">8371 13988 220 0,'-14'-6'85'0,"11"6"-66"0,3 0 12 0,0 0 3 16,3 0-5-16,4 3 1 15,0 0-2-15,4 4 2 16,0-1-16-16,-1 0 1 0,4 1-1 16,0-4-7-16,1-3-2 15,2-3-3-15,1-4 1 16,-1-2-4-16,-2-1 0 15,-1 1-15-15,-4 3-6 16,4 6-253 0,-3 3 136-1</inkml:trace>
  <inkml:trace contextRef="#ctx0" brushRef="#br0" timeOffset="38193.793">8488 14286 252 0,'0'10'96'0,"3"-7"-75"0,11-3 17 0,-6 0 3 0,2-3-13 15,1-7-4-15,6-2-11 16,5-4-6-16,2-3-4 16,8 1-5-16,0-1 1 0,-4 0-21 15,-3 9-10-15,-1 10-105 16</inkml:trace>
  <inkml:trace contextRef="#ctx0" brushRef="#br0" timeOffset="41225.463">9553 13167 176 0,'0'-16'68'0,"0"7"-52"0,-3 3 8 0,3 2 0 15,0 1-1-15,0 0 3 16,0 3-3-16,0 0 0 16,0 0-12-16,0 0 0 0,-4 10 2 15,4-4 2-15,0 10 0 16,0 6-5-16,0 3-2 16,-3 9 0-16,3 10 0 15,0 6-7-15,0-3 0 16,0-6-1-16,0 0 2 15,3-10 1-15,4-6 3 16,4-6 1-16,3-3 1 16,7-7-4-16,7-6-3 15,4-3 0-15,3 0 1 0,4 0-1 16,-4 0 2-16,-3-3-2 16,-4 3-1-16,-3 0-2 15,-4 3-1-15,-3-3-25 16,-4 6-11-16,-3-2-18 15,-4-4-7-15,0 0-49 16</inkml:trace>
  <inkml:trace contextRef="#ctx0" brushRef="#br0" timeOffset="41571.11">9917 13167 232 0,'-7'-16'88'0,"3"7"-69"0,4 6 13 0,0 3 0 15,0 0-8-15,0 0 7 16,0 19-9-1,0 9-11-15,4 13-1 0,-1 9 3 0,1 12-5 16,-1-2-2-16,1 0-1 16,3 2-1-16,0 4-2 15,0-3-2-15,0-4-2 16,0-2 1 0,0-7-19-16,0-9-9 0,0-10-16 15,0-9-5-15,0-3-70 16</inkml:trace>
  <inkml:trace contextRef="#ctx0" brushRef="#br0" timeOffset="41932.033">10185 13142 260 0,'-11'-22'96'0,"8"13"-75"0,3-4 10 0,0 10 1 15,0 0-5-15,0 3 2 16,3 3-5-16,1 9-1 15,3 10-12-15,0 10 0 0,0 34 0 16,-4 3-4-16,1 6 1 0,-1-6-5 16,-3 12-2-16,0 7 0 15,4-6 1-15,-1-4-3 16,1-15-2-16,3-10-34 16,0-6-15-16,0-9-101 15</inkml:trace>
  <inkml:trace contextRef="#ctx0" brushRef="#br0" timeOffset="42411.417">9373 14189 228 0,'-24'0'88'0,"13"3"-69"0,4-3 19 0,7 0 4 16,0 0-13-16,0 0-2 15,4 0-1-15,6 10 3 0,4-4-15 16,7 3 3-16,8 1 3 0,9-7 0 16,15-3 0-1,21-6-4-15,8-7 0 0,2-6-9 16,15 0-4-16,7-2-2 15,3-1 1-15,-14 0-3 16,-6 0-2-16,-1 3 4 16,-7 0 1-16,-10 13-9 15,-15 0-3-15,-14 6-63 16,-13 3-27-16,-8 3-57 16</inkml:trace>
  <inkml:trace contextRef="#ctx0" brushRef="#br0" timeOffset="43071.208">9574 14631 224 0,'-10'0'85'0,"6"-6"-66"0,4-7 12 16,0 7 3-16,4-3 0 15,-1-4 1-15,8-2-7 16,3-4-5-16,7 0-13 16,7 3 0-16,4 7 3 0,0 3-1 15,-4 2 1-15,0 8-1 16,-6 2 0-16,-5 3 0 16,-6 1 0-16,-4-1-6 15,-7 4-2-15,-4-1-2 16,-3 7-2-16,-3-3-2 15,-4-4 1-15,3 7 1 0,0-6 0 16,4-1-3-16,4-3 2 16,6-2-1-16,8-4 0 15,3-3 0-15,7-3 0 16,4 0 2-16,3-1 2 16,0 1-1-16,1 0-1 15,-5 3-2-15,-3 0 1 16,-3 6 3-16,-7 4 1 15,-4 6 1-15,-4 2 0 16,-6 7-2-16,-4 4-2 16,-4 2 1-16,-3 0-1 15,-4-2-3-15,-3-1 2 16,0-6-6-16,-4-7 0 16,1-2-28-16,2-7-9 15,5-6-22-15,3-3-9 0,10-6-52 16</inkml:trace>
  <inkml:trace contextRef="#ctx0" brushRef="#br0" timeOffset="43613.122">9998 14384 296 0,'-7'-7'110'0,"3"7"-86"0,4-3 5 0,0 3-5 15,0 0-5-15,4 0 3 16,3-3-1-16,3-3-1 16,8-4-10-16,14-2-4 0,3-4 0 15,0 7-1-15,1 9 2 16,-1 0-4-16,-7 9-2 15,-7 10 6-15,-7 3 5 16,-10 3-2-16,-4 0 2 16,-7 0-5-16,-7-6-2 15,0 3-2-15,-4-3-3 16,0-4-2-16,4-2 1 16,0-1-4-16,3-2 1 0,4-4 2 15,7 4 3-15,4-4 0 16,7-3-1-16,3 3-2 15,3-3 1-15,1-3 1 16,3 10 2-16,0-4-1 16,0-3-1-16,-3 7 3 15,-4 2 0-15,-3 4-4 16,-4 3 1-16,0-1 0 16,-11 11 0-16,-3 2 2 15,-7 0 1-15,0-6-4 16,-11 7 1-16,1-13-7 15,-5-1 0-15,5-8-39 16,3-10-17-16,3-6-99 16</inkml:trace>
  <inkml:trace contextRef="#ctx0" brushRef="#br0" timeOffset="44181.615">10418 14333 296 0,'-4'-9'110'0,"0"3"-86"0,1 3 11 0,3 3-1 0,0-7-10 16,0 7-2-16,0-3-6 15,0 3 0-15,3 0-9 16,5 0 2-16,2 0 4 0,1 0-5 15,3 0 0-15,-4 0 2 16,8 0 1-16,0 0 3 16,-4 0 2-16,0 3 2 15,-4 7 1-15,-2 5-8 16,-5-2-2-16,-3 9-1 16,-3-3 0-16,-1-1-4 15,-3-2-1-15,0-3-1 16,0 2 1-16,0-2-2 15,0-4 2-15,3 4-7 0,1-4 1 16,3-2 1-16,0-1 1 16,3 0 1-16,4 0 2 15,0 1-1-15,4 2-1 16,-1-3-2 0,5 4 1-16,-1-1-4 0,-4 1-1 15,1-1 7-15,-1 0 6 16,-2 1-1-16,-5-1-1 15,-3-3-5-15,-7 4 0 16,-4-1 2-16,-3 4 3 16,0 2-4-16,0 7-1 15,-4 0-5-15,1-3-1 16,-1 6-13-16,-3-9-3 16,-4-4-48-16,-3-2-19 0,3-4-88 15</inkml:trace>
  <inkml:trace contextRef="#ctx0" brushRef="#br0" timeOffset="45397.274">9006 13064 236 0,'-3'-29'90'0,"3"17"-70"0,0-16 13 15,0 15-1-15,3 0-13 16,1 1-1-16,-1 2-4 16,1 7-1-16,0 13-7 15,-1 9 11-15,1 12 6 0,-1 10 2 16,1 25 2-16,-1 24-4 15,4 5-2-15,4 17-9 16,3 26-5-16,4 7-4 16,3 21-3-16,3 6 1 0,5-18 1 15,-5 0-1 1,1-7-1-16,-7-19 1 0,-4-18-1 16,0-19 0-16,-4-16 2 15,-2-18-3-15,-5-10 0 16,4-6 1-16,-3-13 2 15,-1-9-3-15,1-1 0 16,3-8 1-16,3-1 0 16,1-2 2-16,14-4 3 15,3-3 0-15,4 0 2 16,6-3-4-16,15-4 0 16,18-2 3-16,10-1 1 0,0 1-1 15,11 0-1-15,17-1-1 16,11 1 2-16,-3-4-3 15,17 1-2-15,7-10 2 16,-4-3 2-16,8-4-2 16,0-2-2-16,-15 3-3 15,-13 3 1-15,-15 6 1 16,-10 6 0-16,-18 4 0 16,-18 3 0-16,-14-4 2 15,-13 7 3-15,-12-3 0 16,-10-7 0-16,-7 1-3 15,-7-4-2-15,-3 1 1 16,-1-7 1-16,1 3-1 0,-1-9-1 16,0-1 1-16,1-5-1 15,-4-19-3-15,0-26 2 16,-4-12 1-16,-3-22 2 16,-7-31-3-16,-15-10 0 15,-17-37 1-15,-3 6 2 16,-1-15-1-16,8 30-1 15,3 26 1-15,0 31 1 16,0 25-3-16,0 22 0 16,-3 19 3-16,-1 25 3 15,4 13-2-15,0 12-2 16,-3 13-3-16,-8 15 1 16,-17 13 1-16,-10 0 0 15,-5 3-3-15,-6 0 0 16,-11-6 4-16,-3 6 1 0,13-6-5 15,15-7 0-15,11-2-1 16,6-7 2-16,11-10-37 16,11-5-15-16,13-7-48 15,12 0-18-15,3-6-27 16</inkml:trace>
  <inkml:trace contextRef="#ctx0" brushRef="#br0" timeOffset="49271.808">1947 16089 204 0,'0'-19'77'0,"0"13"-60"0,-3-3 8 16,3 9 0-16,-4-3-7 15,1 3 0-15,-1 0-4 16,4 0-1-16,0 0-7 16,-3 3 3-16,-1 3 3 0,-3 3 3 15,4 7 0-15,-4 9-3 16,-1 13 0-16,5 15-5 15,-1 7 1-15,1 9-3 16,-1 9 2-16,4 16-4 16,0 10-2-16,4-7 2 0,3-6 0 15,0 6-1-15,7 0-2 16,4-12 1-16,6-16-1 16,8-7 0-16,11-14 0 15,-8-14 0-15,7-15 0 16,0-10 2-16,-6-9 1 15,-1-9 1-15,0-19 2 16,-6-4-5-16,-8-12-1 16,0-9 2-16,-3-16 1 15,-4-22 1-15,-4-6 2 16,1 6-1-16,-11 0 0 16,-14-6-6-16,-4-3 1 0,-10 9 0 15,-15 9 2 1,-20 7-1-16,-1 15-1 15,-3 4-2-15,15 12 1 0,2 13-1 16,15 12-2-16,14 12 0 16,7 14 0-16,7 8-35 15,7 7-16-15,10 13-87 16</inkml:trace>
  <inkml:trace contextRef="#ctx0" brushRef="#br0" timeOffset="49788.243">2713 17005 260 0,'-11'-13'99'0,"8"7"-77"0,-4 0-2 0,3 6-4 0,1 0-6 16,3 0 4-16,-4 6-3 15,1 3-1-15,-1 4-6 16,4 3 2-16,0-4 3 0,0-2-3 16,0-1-1-16,0 0 0 15,0-9-1-15,4-9 0 16,-1 0 2-16,-3-1-3 16,0-9 0-16,0 4 3 15,0-1 3-15,0 0 7 16,0 7 4-16,0 6-8 0,-3 6-2 15,-1 6-4 1,4 4-1-16,0-4-6 16,0-2-1-16,4-4-6 0,-1-6 0 15,4-4-56-15,0 1-24 16,0-10-54 0</inkml:trace>
  <inkml:trace contextRef="#ctx0" brushRef="#br0" timeOffset="50186.731">3119 16149 236 0,'-36'-13'88'0,"26"13"-69"0,-8-6 8 16,11 12 1-16,3-3-6 15,-3 4-1-15,4 2 0 16,6 16 1-16,4 16-12 15,4 9 3-15,10 7 3 0,0 5-6 0,1 20-3 16,-1 12-4-16,-7 0 0 16,0-6-2-16,-7-4 2 15,4-5-4-15,-1-1-2 16,1-21-5-16,-4-10 0 16,0-19-34-16,0-22-12 15,0-15-80 1</inkml:trace>
  <inkml:trace contextRef="#ctx0" brushRef="#br0" timeOffset="50607.311">3309 16139 232 0,'0'0'88'0,"4"7"-69"0,3-7 8 0,-4 0-1 0,4-7-5 16,4 7 2-16,6-3-2 16,12-3-1-16,2 6-10 15,5 0 5-15,6 9 2 0,0 17-5 16,-10 17-2-16,0 4 3 16,-7 7 4-16,-4-1-3 15,-11 7 0-15,-6 5-6 16,-8 11 0-16,-6 2-5 15,-8-6-2-15,4-9 2 16,0-10 0-16,3-3-4 0,4-9-1 16,7-3-2-16,7-10 0 15,7-6 5 1,8-6 3-16,9-7-1 0,-6-6-2 16,10-3 0-16,15-3-1 15,-8-3 0-15,7 3 2 16,1-4-25-16,-11-2-10 15,-4 6-54-15,0-3-21 16,-10-7-23 0</inkml:trace>
  <inkml:trace contextRef="#ctx0" brushRef="#br0" timeOffset="51165.273">3923 16346 280 0,'7'-40'104'0,"0"24"-81"0,11-9 5 15,-11 15-2-15,7 10-2 16,3 0 5-16,8 0-4 15,0 7-3-15,-8-4-12 16,5-3-2-16,-1 6 2 0,-4 4-4 16,-2 2-1-16,-1 7-2 0,-11 6-3 15,-3 0 3-15,-3 3 0 16,-4 4-1-16,-4-7 1 16,8 0-2-16,-1-6 2 15,4-4-4-15,4 1 0 16,3-4 1-16,10-2 0 15,1-1-3-15,-1 1 2 16,8-1 1-16,3 4 0 16,11 2-3-16,-4 4 2 15,4 3 3-15,-7 6 3 16,0 4 2-16,-11 2 3 16,-3-2 4-16,-8 2 1 15,-6-6-6-15,-11 0-3 0,-7-2-3 16,-8-1-3-16,1 0-2 15,-7 0-1-15,3-3-7 16,1 0-4-16,-1-7-10 16,7 4-5-16,4-3-13 15,0-4-6-15,7-2-12 16,7-4-5-16,7-3-57 16</inkml:trace>
  <inkml:trace contextRef="#ctx0" brushRef="#br0" timeOffset="51493.56">4847 16036 316 0,'-10'3'121'0,"6"10"-95"0,1 9 3 0,3-7-8 15,0 17-10-15,3 27 1 16,4 4-5-16,4 0 1 16,3 2-5-16,0 14-2 0,7 5 0 15,-3 1-4-15,3-10 2 0,4-12-12 16,-1-6-7-16,1-14-25 15,0-8-11-15,-8-10-28 16,1-9-12-16,0-13 5 16</inkml:trace>
  <inkml:trace contextRef="#ctx0" brushRef="#br0" timeOffset="51881.882">5182 16146 240 0,'7'-10'90'0,"-3"10"-70"0,3 0 10 0,-4 0-1 15,5 0-4-15,-1-6 0 16,7 6 1-16,3-9 1 16,15 5-14-16,0-2-1 0,7 16 1 15,3 8-3-15,-10 26 2 16,-1 10-1-16,-6 2 1 15,-11 4 2-15,-7 2 2 16,-7 10-5-16,-7 4 1 16,-3-7-7-16,-1-3-1 15,1-13-2-15,-1-9-2 16,4-10-2-16,3-2 1 16,8-10 1-16,3-4 0 15,7 1-3-15,7-3 2 0,4-10-1 16,0-6 0-16,-1-3 2 15,1 0 2-15,0-3-14 16,-4-4-5-16,0 1-44 16,-7-4-18-16,7-2-74 15</inkml:trace>
  <inkml:trace contextRef="#ctx0" brushRef="#br0" timeOffset="52424.846">5842 16199 280 0,'0'-3'104'0,"4"0"-81"0,-1-4 14 0,1 4-1 16,-1 0-6-16,4-6 0 15,7 3-9-15,7-1 0 16,-3 4-12-16,10-3-3 0,1 15-2 16,-1 4-2-16,4 9 1 15,-11 3 0-15,0 3 3 16,-4 0 6-16,-2 4 2 16,-8-4 1-16,-4 0 4 15,-3-3-9-15,-3-3-3 16,-4-3-7-16,0-3 0 15,-1-4 0-15,5-2 0 16,3-1-3-16,0-3 0 16,7-3-1-16,4-3 3 15,3 0-2-15,0 3-1 0,7 4 5 16,-3 2 1-16,3 4 0 16,0 5 1-16,0 4-2 15,-3 7-1-15,-8 5 3 16,-3 7 2-16,-14 3-4 15,0-3-3-15,-10-4 1 16,-1-2 2-16,0-4-5 16,-3-3-1-16,4-6-18 15,2-3-8-15,-6 0-10 16,7-7-4-16,4-2-20 0,3-7-7 16,7-3-58-1</inkml:trace>
  <inkml:trace contextRef="#ctx0" brushRef="#br0" timeOffset="52981.371">6544 16130 260 0,'-11'-38'96'0,"8"29"-75"0,-1-4 10 0,4 10-2 15,0 0-2-15,0 0 3 16,4 6-3-16,3 7-2 16,4 8-13-16,3 17 1 0,3 18 3 15,-3 4-4-15,1 12-2 16,-1-4-5-16,0 20-2 16,3 3-3-16,-6-3-1 15,3-13 1-15,0-10 0 16,0-8-27-16,0-14-9 15,1-14-31-15,-1-8-12 16,0-8-53 0</inkml:trace>
  <inkml:trace contextRef="#ctx0" brushRef="#br0" timeOffset="53474.413">6784 16255 256 0,'-4'-25'96'0,"4"13"-75"0,0-7 12 0,0 10 0 16,4-7-5-16,3 3 1 15,11 1-5-15,6-1-1 16,8 4-12-16,10 3 2 0,-6 6 3 16,2 9 1-16,1 10-1 15,-7 25 0-15,-4 0 0 16,-7 9 0-16,-3 0 0 16,-11 4-6-16,-3 2-2 15,-8 4-2-15,-3 0-1 16,-4-7-6-16,1 1 1 15,-1-14 0-15,1-8 0 16,3-10-5-16,7-6 1 0,3-7 0 16,4-5 2-16,4-7 1 15,6 0 1-15,8-3 0 16,3-1 0-16,8 1 0 16,6-3 0-16,0-3-5 15,-6-1 1-15,-1-2-44 16,-7-4-18-16,0-3-79 15,-10 3-63 1,0 1 80-16</inkml:trace>
  <inkml:trace contextRef="#ctx0" brushRef="#br0" timeOffset="53985.877">7549 16052 268 0,'-28'0'101'0,"14"6"-78"0,4 0 17 0,2-3 3 16,5 0-12-16,3-3-3 15,0 0-1-15,3 0 2 16,5-3-15-16,9 0 3 0,1 3 1 16,3 3-8-16,0 4-1 15,4-1-3-15,-4 6-1 16,-3 7-3-16,-1 9 1 15,-13 13 2-15,-4 3 4 16,-4-3 0-16,1 0 2 16,-8-7-6-16,1-6-3 15,3-6-4-15,-1-3 1 0,5 0-1 16,-1-7-2-16,11 1 5 16,4-4-3-1,3 4-1-15,7-1 2 16,4 4 0-16,7-3 1 15,0 5 2-15,-1 4-1 16,-2 0 2-16,-8 3-2 16,-4 4 2-16,-6-1-2 15,-8 10 2-15,-6-4-4 16,-8 1 0-16,-6-1 1 16,-4-3 0-16,-4-6-5 15,0-3 1-15,0-9-22 0,4-4-8 16,4 1-23-16,3-10-6 15,3-10-57 1,11 1-65-16,7-10 58 16</inkml:trace>
  <inkml:trace contextRef="#ctx0" brushRef="#br0" timeOffset="54510.681">8195 16092 272 0,'4'-28'104'0,"-1"16"-81"0,1-4 7 0,-4 13-1 16,0 0-5-16,3 3 1 15,1 6-1-15,-1 10 0 16,4 12-13-16,0 22 2 0,0 22 3 16,0-9-6-16,0 9-1 15,-3 0-5-15,0 10-3 16,-1-4-3-16,1-6 1 15,3-9-4-15,0-13 1 16,0-9-33-16,0-13-13 16,0-9-19-16,0-13-5 15,4-12-48 1</inkml:trace>
  <inkml:trace contextRef="#ctx0" brushRef="#br0" timeOffset="54992.037">8449 16136 240 0,'4'-15'90'0,"-1"11"-70"0,4-8 17 0,-3 6 4 16,-1-4 0-16,4-2 5 15,0-1-19-15,0-3-5 16,4 4-14-16,3 6-1 0,4 6 3 16,-1 6-2-16,8 6 3 15,0 10 3-15,-1 10 1 16,-2 12 0-16,-5 6 1 16,-6-3 0-16,-8 0 0 15,-6-3-8-15,-8 0-5 16,-3-4-2-16,-4 1 1 15,1-3-3-15,-1-1-2 16,4 4-1-16,0-6 3 16,3-4 0-16,4 4 1 15,4-7-3-15,6 0 0 0,1-6 2 16,6-3 2-16,8-7 0 16,7-2 2-16,7-10-4 15,3-3-2-15,0-7-3 16,0 1-1-16,1-7-36 15,-8 7-14-15,-3-4-44 16,-4 1-16-16,-7-1-15 16</inkml:trace>
  <inkml:trace contextRef="#ctx0" brushRef="#br0" timeOffset="55176.891">8985 15992 288 0,'-10'3'107'0,"6"7"-83"0,1-4 15 0,3-6 1 16,-4 3-7-16,4-3 3 16</inkml:trace>
  <inkml:trace contextRef="#ctx0" brushRef="#br0" timeOffset="55500.963">8971 16014 614 0,'11'0'32'0,"6"0"-6"16,5 6-13-16,2-3-4 15,4 7-5-15,-3-1-1 16,-4 4 1-16,-7 6 0 16,-7 6 4-16,-7 6 3 15,-7 4-2-15,-3 2 0 16,-1-2-3-16,1-7 1 0,-1-3-4 16,1-6-2-16,2-4-3 15,5 1-1-15,3-3-3 16,7-4 1-16,4 10 3 15,10-3 3-15,3 2-5 16,8 1 1-16,3 3 3 16,1 3 4-16,-5 0-1 15,-6 3-2-15,-7 4 2 16,-8 2 0-16,-6-2-1 16,-11 2-2-16,-7-6 1 15,-11-3-1-15,-3-3-7 16,-4-6 0-16,0 0-19 0,1-13-8 15,2 3-13-15,5-6-4 16,3-6-10 0,3 6-1-16,7 0-82 15</inkml:trace>
  <inkml:trace contextRef="#ctx0" brushRef="#br0" timeOffset="56973.868">9744 16199 176 0,'-18'-28'66'0,"8"12"-52"0,-1-9 8 16,4 16 1-16,0-7-3 15,3-3 3-15,1-3 0 16,3 0 1-16,0 0-13 15,0 3 4-15,0 4 5 0,0 5 9 0,0 10 6 16,0 7-5-16,3 5-3 16,1 23-4-1,-1 18-3-15,4 19-8 0,-3 3-3 16,-1-3-5-16,1 4-3 16,0 2 0-16,-1 0 1 15,1-5-1-15,-1-11-1 16,1-8 1-16,3-14-1 15,0-8 0-15,3-4 0 16,1-9 0-16,-1-7 2 16,1-2-1-16,0-7 2 15,-1-3 0-15,4-3 1 16,4 0-5-16,0-4 1 16,3 1 0-16,3 0 0 15,5 0 0-15,6-4 0 16,14 1 0-16,15-4 2 15,-18 4 1-15,24-1 1 0,-3 1-2 16,4 0-2-16,-18-1 1 16,35 7-1-16,-3 0 0 15,-8 3 2-15,-6 3-1 16,-8 0-1-16,1 7 1 16,-1-1 1-16,-3-3 1 15,-3-3 3-15,-8 7-1 16,-7-10 2-16,-6 0-4 15,-8 0-2-15,-7 0 2 16,-3 0 0-16,-4 0-1 16,-4-3 1-16,-2-4-4 15,-1 4-2-15,-4-3 4 16,1-3 1-16,-1-1-3 16,-3 1 1-16,0-7 0 15,0-3 2-15,-3-3-1 0,-4-3-1 16,-4-3 1-16,-3-3 1 15,-4-7-1-15,-3-15-1 16,-7-16 1-16,0-10-1 16,-1 1-3-16,5 3 2 15,-1-1 1-15,4 14 2 16,3 15-3-16,1 12-2 16,-1 16 2-16,0 13 2 15,-3 6 0-15,0 6-1 16,-4 4 1-16,-3-1-1 15,-4 1 0-15,-10-4 0 16,-7-3-3-16,-4 6 0 0,-4-2 2 16,-6 2 2-16,-18 4-2 15,-11 2-2-15,0 4-3 16,7 0 1-16,1-3-2 16,3-1 0-16,3-12-21 15,15-3-6-15,10 0-21 16,14-9-5-16,14-4-36 15,15 1-17-15,10-4 8 16</inkml:trace>
  <inkml:trace contextRef="#ctx0" brushRef="#br0" timeOffset="57664.252">9924 16309 232 0,'0'0'88'0,"0"0"-69"0,0 0 8 0,0 0 1 16,0 0-4-16,3 0 1 15,1-3-1-15,3-4 0 16,3 1-13-16,1 3-2 0,0 3 1 15,3 6-2-15,0 7 1 16,0 6 3-16,-4 6 3 16,-3 3-4-16,-3 0-1 15,-8 10-6-15,-3-1-1 16,0 1-3-16,-3 0-3 16,-1-7 4-16,4-6 1 15,0-9-3-15,4-1 1 16,3-5-2-16,3-7-2 15,8-3 3-15,3-3 2 0,7-3 0 16,7-4-1-16,0 7 1 16,1-3-1-16,-1 3-7 15,-3-4 0-15,-8 7-46 16,-3 0-19-16,0 7-71 16</inkml:trace>
  <inkml:trace contextRef="#ctx0" brushRef="#br0" timeOffset="57966.078">10195 16274 240 0,'-14'-12'90'0,"11"12"-70"0,3 0 15 0,0 0 22 15,7 12-10 1,3 7-18-16,1 9-7 16,-1 4-14-16,1 2-3 0,-4 1 1 15,0 2-5-15,0 1-1 16,0-1 0-16,0 1 0 16,0-3-14-16,0-10-3 15,0-10-24-15,1-11-11 16,-1-4-42-16,3-10-56 15,-3 1 39-15</inkml:trace>
  <inkml:trace contextRef="#ctx0" brushRef="#br0" timeOffset="58308.855">10283 16312 232 0,'-28'-41'88'0,"18"25"-69"0,-1-2 13 15,8 14 0-15,3 4-8 16,0 10-2-16,7 9-6 15,3 12 0-15,4 4-9 16,4-1 7-16,0 4 5 0,3 2-4 16,-4-5 0-16,1-4-9 15,0 4-4-15,-1-10 1 0,-3-9 0 16,1-7 5-16,-1-9 3 16,-4-9 2-16,1-7 5 15,-4-6-6-15,0 0 1 16,-4-3-6-16,-3-3 1 15,0 6-7-15,-7-10-1 16,-7 4-2-16,4 3 0 16,-4 9 0-16,3 4-2 15,0 2-15-15,4 4-7 16,7 0-23-16,4 0-6 16,-1-1-17-16,4 1-6 15,8-3-36 1</inkml:trace>
  <inkml:trace contextRef="#ctx0" brushRef="#br0" timeOffset="58537.412">10569 16139 292 0,'-7'-3'110'0,"0"6"-86"0,0-3 11 16,4 10 1-16,-5 2-11 16,1 10 0-16,0 10-10 15,0 5-2-15,0 7-7 16,4 0-4-16,3-3-1 0,0-4-1 15,3 1 0-15,1-3-5 16,3-10 1-16,3 3-14 16,5-9-5-16,-1-7-17 15,-4-2-7-15,1-7-17 16,-4-3-7-16,0-3-33 16</inkml:trace>
  <inkml:trace contextRef="#ctx0" brushRef="#br0" timeOffset="58849.826">10534 16293 228 0,'-21'-47'88'0,"10"28"-69"0,1-9 13 0,6 19 0 15,1 2-6-15,3-2-1 16,0 6-5-16,3 3-2 16,4 3-10-16,4 9 4 0,3 4 1 15,0 0 0-15,4 3 2 16,3-1-2-16,0 11 2 0,4-4 3 15,-1 3 3-15,-3-3-11 16,-3 3-6 0,-4 0-2-16,-7-2-2 15,-7-1 2-15,-7 0 1 0,-7-3-4 16,-7 6 1-16,-4-3-2 16,1 0 0-16,-1 0 0 15,4-3-2-15,3-3-26 16,4 0-10-16,3-7-20 15,4-9-7-15,7-3-68 16</inkml:trace>
  <inkml:trace contextRef="#ctx0" brushRef="#br0" timeOffset="60667.148">11458 16067 204 0,'-3'-15'77'0,"3"5"-60"0,-4 1 15 0,1-1 4 16,-1 1-7-16,-3 0 0 16,0-1-5-16,0-2-1 0,3-1-12 15,1 4 2-15,3 6 3 0,0 6-2 16,3 9 0-16,1 10-2 16,-1 6 2-16,1 23-1 15,0 11 0-15,-1 10-5 16,1-6 0-16,-1 0-3 15,1-6 0-15,-1 2-3 16,1-8 1-16,-1-1 2 16,1-9 2-16,-1-10 1 15,1-5 0-15,-1-7-4 16,1-7-1-16,-1-2 3 16,4-7 3-16,1-3-4 15,2-3-3-15,4 0-1 16,4 0 1-16,7 0-1 15,6 0 2-15,8 0-2 0,7 0-1 16,3 0 5-16,1 0 1 16,13 0 0-1,15-3-1-15,7 0-3 16,-4 0-2-16,-4 0 1 0,4-1-1 16,8 1 0-16,-1 0 2 15,-7 3-3-15,-3 0 0 16,-15 0 3-16,-7 3 1 15,-6-3-1-15,-8 0-2 16,-7 0 1-16,-3 0-1 16,-7-3 0-16,0 0 0 15,-4-3 0-15,0 0 2 16,0 2-3-16,-3 1-2 16,-1 0 2-16,-2 0 0 0,-1 0 1 15,-4 3 2 1,-3-3-1-16,0 3 2 0,-3-3 0 15,-4-4 1-15,-4 4-5 16,-3-6 1-16,0-1 2 16,-3-5 1-16,-4-1-6 15,-4-9 0-15,-3-6 1 16,-8-16 3-16,-2-19 0 16,-8-19-1-16,-14 4 1 15,-3-10-1-15,-1-3-3 16,8 12 2-16,6 13 1 15,8 13 2-15,3 18-1 16,8 10-1-16,6 12-2 0,0 10 1 16,4 6-1-16,0 3 0 15,0 3 2-15,0 4 2 16,0-1-3-16,-4 0 0 16,-6 1 1-16,-12-7 2 15,-13 6-1-15,-11 7-1 16,-4-3-4-16,1 2 0 15,-4 4-5-15,-4 3 1 16,-3 0-9-16,0-3-2 16,0-4-6-16,11-2-1 15,6-4-13-15,8-9-3 16,10 0-17-16,7-9-5 16,11 0-65-1</inkml:trace>
  <inkml:trace contextRef="#ctx0" brushRef="#br0" timeOffset="61160.785">11659 16299 208 0,'7'-34'79'0,"-3"15"-61"0,-1 0 10 0,-3 13 0 16,0-3-3-16,0-1 0 16,0 1-3-16,0-1-2 0,0 1-10 15,0 3 2-15,0 3 2 0,0-1-1 16,4 4 2-16,-1 10-2 16,1 12 0-16,3 6-5 15,0 6 0-15,-3 10-3 16,-1-3 2-16,1-3-6 15,-1-1-1-15,1-2 0 16,-1-7 2-16,1-3-3 16,-1-6 0-16,1-7-10 15,3-2-5-15,-4-10-30 16,5-10-12-16,-1 1-78 16</inkml:trace>
  <inkml:trace contextRef="#ctx0" brushRef="#br0" timeOffset="61536.144">11716 16146 240 0,'-11'-16'90'0,"8"16"-70"0,3 0 8 0,0 0-2 16,0 0-8-16,0 0 2 16,0 0-7-16,0 0-3 15,0 6-5-15,3-3 3 0,4-3 4 16,0-3 3-16,4-3 0 15,7-3-5-15,-1 5-4 16,1-2 1-16,-1 6 0 16,1 10-1-16,-4-4-1 15,0 3 5-15,-3 4 6 0,-4 3 1 16,-4 2-1-16,-3 1-6 16,-7 0-4-16,-3 3-6 15,-4 0 0-15,-7-3-2 16,-1 6 0-16,-2-6 0 15,-1-1 0-15,4-2 0 16,3 3-2-16,8-10 0 16,3 7 0-16,3-7-35 15,8-2-14-15,3-4-41 16,7-6-19-16,0-10-3 16</inkml:trace>
  <inkml:trace contextRef="#ctx0" brushRef="#br0" timeOffset="61912.116">11927 16136 236 0,'-3'-15'90'0,"-1"5"-70"0,4 10 8 0,0 0 0 15,0 0 0-15,0 0 6 16,0 10-8-16,4-1-3 0,-1 0-13 16,1 13 2-16,-1 10 4 0,1 2-6 15,-4 4-3-15,4 9-7 16,-4-3 0-16,0 0 0 15,0 3 2-15,0-3-3 16,0-4 0-16,0-5 1 16,0-7 0-16,0-9-5 15,0-13 1-15,0-9-36 16,3-3-15-16,1-7-87 16</inkml:trace>
  <inkml:trace contextRef="#ctx0" brushRef="#br0" timeOffset="62376.831">11952 16139 228 0,'-7'-43'88'0,"0"27"-69"0,3-3 17 0,1 13 5 15,-1-1-7-15,4 4 1 16,-3 0-9-16,3 3-4 16,0 0-12-16,3 3 0 0,4 4 3 15,1 2-1-15,2 0 3 16,4 1-4-16,4-1 1 15,7 4-3-15,-1-4 2 16,-6 1-2-16,3 8 0 16,-7 4-3-16,-3 3 1 15,-8 1 2-15,-10-1 2 16,-3 3-3-16,-8 3-3 16,-3-6-5-16,0 0 0 0,0-3 0 15,-1-9 0-15,5 6 0 16,3-10 0-16,3 0-3 15,0-2 2-15,8-1-1 16,3 0-2-16,7 1 3 16,4-1 2-16,6 0 4 15,4 4 4-15,4-1-4 16,3 3-1-16,-3-2-2 16,0 9 1-16,-8-4-4 15,-3-2 0-15,1-1-8 16,-5-2-4-16,-3-7-29 15,0-3-12-15,0-6-8 16,0-4-2-16,0 1-39 16,0-1-61-16,0-2 48 15</inkml:trace>
  <inkml:trace contextRef="#ctx0" brushRef="#br0" timeOffset="63006.926">12231 16136 272 0,'0'-31'101'0,"3"25"-78"0,1-1 0 0,-4 7-6 15,0 4 5-15,3 2 8 16,-3 3-2-16,0 16 0 0,0 7-15 16,0 12 3-16,-3-1 4 0,-1 1-9 15,1 0-1-15,-1-6-4 16,4 3-1-16,0-7-3 15,7-3-2-15,0-2-2 16,4-11 1-16,3 1-1 16,4-9 0-16,-1-7 0 15,1-3 0-15,0-6 2 16,-1-4 2-16,1 1-1 16,0-7-1-16,-4 7 3 15,0-4 0-15,-4-3 1 16,1 1 0-16,-4-4-2 15,-3 0 1-15,-4 0 2 16,-4 4 2-16,4 2-3 16,-11 4-3-16,1 2 0 15,-4 7-1-15,-4 0 2 0,0 10 1 16,1-4-1-16,3 4-2 16,3-1-2-16,1-6-1 15,2 6 2-15,8-9 0 16,4 0 1-16,3-9 2 15,4 0-1-15,-1-13-1 16,1-10 3-16,3-2 2 16,-3-4 4-16,-4 7 5 15,0 0-2-15,-7 2 1 16,-4 1-5-16,-3 3 0 16,-7 12-7-16,-4 1-1 0,-6-1 0 15,-12 4 2-15,1 3-3 16,0 3-2-1,7-1-9-15,6 4-3 0,8 4-23 16,7-1-10-16,11 0-50 16,6 3-22-16,1-3-21 15</inkml:trace>
  <inkml:trace contextRef="#ctx0" brushRef="#br0" timeOffset="69674.484">23368 6971 220 0,'-4'-9'82'0,"4"9"-64"0,0 6 26 15,0-6 9-15,0 0-23 16,0 3-8-16,4-3-10 15,3 10-3-15,0-4-5 16,4-3-1-16,3 10 1 0,7-1 0 16,7 1 0-16,7-1-5 0,8 1 1 15,3-4 2-15,-4 1 1 16,-3-4-19 0,-4 0-9-16,-3 4-111 15</inkml:trace>
  <inkml:trace contextRef="#ctx0" brushRef="#br0" timeOffset="69902.464">23393 7432 268 0,'-11'0'101'0,"15"0"-78"0,6-9 20 0,-3 2 5 16,7-2-17-16,11 0-5 0,14-4-15 15,10-6-5-15,4 10-4 16,0-4 3-16,-3 4 1 0,-5 3-20 16,1 6-8-16,-3 3-123 15,2 3-63 1,1 0 99-16</inkml:trace>
  <inkml:trace contextRef="#ctx0" brushRef="#br0" timeOffset="70589.014">24906 6316 240 0,'0'-16'90'0,"-3"13"-70"0,-1-3 19 0,1 6 3 15,-1-3-7-15,-3 3 2 16,0 0-10-16,0 3-4 0,0 3-13 16,-4 4 0-16,-3-1 1 0,0 10-6 15,-4 0-3-15,1-1-1 16,-1 4 1-16,4-3-1 16,0 0-1-16,3 0 1 15,4-4-1-15,0-2-5 16,4-4 1-16,6 1 4 15,4-1 2-15,7-3-3 16,4-2 1-16,3-4 0 16,7 3 2-16,15 0 1 15,10 3 3-15,7 7 1 16,0 2 3-16,-4 4 6 16,-3 6 2-16,-4-3-1 15,-3 3 0-15,-11 0 2 16,-6 0 0-16,-8-3-4 0,-7 3 1 15,-11-3 0-15,-6-3-1 16,-8 0-7-16,-10 0-3 16,-14 0-5-16,-11 0-1 15,-14 2-1-15,0 1-2 16,4 0-6-16,-1-6-4 16,8-7-21-16,10 1-10 15,7-10-16-15,8 0-5 16,6 0-17-16,7-10-5 15,11 7-41 1</inkml:trace>
  <inkml:trace contextRef="#ctx0" brushRef="#br0" timeOffset="70904.269">24790 6250 292 0,'-29'0'110'0,"22"3"-86"0,4 0 2 15,3-3-3-15,3 3 0 0,4 1 6 16,8-1-5-16,6-3-2 16,14 0-12-16,21-3 0 0,19-4 1 15,2-5-6-15,11-4-1 16,18-3-2-16,4 1 1 15,-8-1-4-15,-3 0 0 16,-1 3 1-16,-6 4 0 16,-11 5-31-16,-17 7-14 15,-18 10-74 1,-18 9-75-16,-18-1 62 16</inkml:trace>
  <inkml:trace contextRef="#ctx0" brushRef="#br0" timeOffset="71265.331">24585 7416 252 0,'-7'-3'93'0,"7"3"-72"0,14-6 29 16,-14 6 10-16,7-3-9 16,0 0-2-16,11-3-11 15,10-4-1-15,7 1-21 16,4 6-5-16,7-4 0 0,18 4-5 0,13-3 2 16,8-3-5-16,10-1-2 15,32-6 0-15,0-12-1 16,7-6-3-16,14-13 2 15,-10 6 1-15,-22 6 2 16,-20 4-3-16,-22 12-2 16,-21 16-64-16,-18 6-28 15,-14 22-80 1</inkml:trace>
  <inkml:trace contextRef="#ctx0" brushRef="#br0" timeOffset="71956.021">25449 7749 264 0,'0'-19'101'0,"7"3"-78"0,4-15 4 15,-11 28-1-15,11-19-6 16,6-19 3-16,1 7-11 16,-4 2-4-16,-7 10-5 0,0 4 0 0,-7-1 2 15,0 0 4-15,-7 3 5 16,-7 7 1-16,-7 3 3 15,-4 2-4-15,4 4 2 16,3 0-3-16,-6 10 2 16,-8 6-6-16,0 12-3 15,0 16-6-15,8-7 0 16,2-5 0-16,1 12 0 16,4-7-3-16,10 7 0 15,0-13 4-15,14 7 1 16,10 0 2-16,4-16 0 15,8-13 2-15,-5-3 1 16,-2-3 1-16,13-12 2 16,-7 0-5-16,7-10-1 0,4-19 0 15,-7-3 0-15,-7 1 0 16,-8 2 0-16,-6 7 4 16,-4 6 5-16,-4 15 6 15,-3 20-10 1,-3 15-2-16,-4 6-1 15,0 7 3-15,0 2-2 16,0 11 1-16,3 14-5 16,1 17-2-16,-1-7 0 15,-3-3 1-15,0 0-3 16,3 1-2-16,1 2-3 16,-1-22 1-16,4-3-30 15,0 0-14-15,0 4-26 16,0-17-8-16,0-8-88 15</inkml:trace>
  <inkml:trace contextRef="#ctx0" brushRef="#br0" timeOffset="73441.004">17854 10693 200 0,'-14'-31'74'0,"3"15"-58"0,-6-9 9 0,6 16 2 16,1 2-5-16,-5 4-1 16,-2 6-7-16,-1 13-4 15,-3 6-5-15,-4 9 1 0,1 13 3 16,-5 22-3-16,-6 16 2 16,3 21-3-16,1 32 2 15,-1 12-4-15,7 26 0 16,11 9-3-16,14-7-1 15,11 1 1-15,13-29 0 16,8-28 0-16,3-25 0 16,15-25 0-16,3-15 2 15,3-23-1-15,1-25-1 0,-4-28 3 16,-4-25 2-16,-3-9 9 16,-4-23 3-16,-7-21 3 15,1-13 0-15,-8-15-5 16,-7-23-1-16,-7-3-8 15,-10-9-2-15,-15 7-2 16,-17 11-2-16,-22 17-6 16,-17 12-4-16,0 31 6 15,11 35 1-15,3 31 3 16,7 25 0-16,7 23-3 16,11 24 0-16,11 10-16 15,9 3-7-15,12 6-122 16</inkml:trace>
  <inkml:trace contextRef="#ctx0" brushRef="#br0" timeOffset="73878.535">18330 12054 292 0,'-3'-31'110'0,"3"18"-86"0,0-3 5 0,-4 13-3 0,4 3-13 16,-3 3 0-16,-4 7-7 15,0 9-2-15,-4-1-2 16,4-2-2-16,0-3 1 0,7-4-1 16,3-6 2-16,1-9 1 15,3-10 1-15,4-6 0 16,-1-3 0-16,1 6-2 16,-1 10 1-16,-3 9-2 15,-3 9 2-15,-4 16-2 16,0 0 2-16,-4 1-4 15,4-4 0-15,0-4-4 0,0 1 1 16,4-9-49 0,3-1-21-16,0-3-60 15</inkml:trace>
  <inkml:trace contextRef="#ctx0" brushRef="#br0" timeOffset="74371.69">18803 11135 260 0,'7'-19'99'0,"-3"16"-77"0,-4-3 20 0,-4 6 6 0,-3-3-8 15,0 3-1-15,-7 3-14 16,-4 6-5-16,1 4-11 15,-5 6-8-15,1 9-2 0,0 6-1 16,0 7-2-16,3 9 0 16,4-3 3-16,7 4 0 15,7-14 1-15,4-9-3 16,10 1 0-16,14-7 2 16,14-4 0-16,15-2 1 15,3 3 2-15,3 3-1 16,1 3 2-16,3 3-2 15,3 10 2-15,-3-1-2 16,-7 7-1-16,-7 0 3 0,-14 0 0 16,-11-6 23-16,-10-1 12 15,-15-2-15-15,-13-10-5 16,-18 3-11-16,-11-3-5 16,-7 0-1-16,-7 0-1 15,-10 4-3-15,-12-7 0 16,-2 6-9-16,3-6-3 15,3-10-25-15,8-9-12 16,10-9-23-16,10-3-8 16,8-13-57-1</inkml:trace>
  <inkml:trace contextRef="#ctx0" brushRef="#br0" timeOffset="74657.146">18761 11170 316 0,'-53'-3'118'0,"35"-4"-92"0,-3-5-3 16,14 9-8-16,0-4-9 16,0 1-1-16,3 0-1 15,4 3 0-15,7 3-2 16,7 3 7-16,15 3 4 0,10 3-6 15,6 1-2-15,8-4-1 16,4-3 0-16,-1-6-5 0,11-3-1 16,14-10 1-16,8-12 2 15,-5-7-22-15,-3-5-11 16,4 5-115 0</inkml:trace>
  <inkml:trace contextRef="#ctx0" brushRef="#br0" timeOffset="75212.454">19988 11273 212 0,'-10'-22'79'0,"10"13"-61"0,3-19 10 15,-3 18 3-15,0-2-4 16,4-7 4-16,-1-3-2 16,1 6 0-16,-4 4-16 15,0 5-1-15,-4 20 1 0,-3 3-7 16,-3 9-3-16,-4 6-5 15,-8 7 1-15,1 9 1 16,4 0 0-16,3-3 0 0,7-7 0 16,10-9-3-1,11-9 0-15,11-9 2 0,7-7 0 16,17-3 1-16,18 0 2 16,11 0-1-16,6 9-1 15,-6 10 1-15,0 3 1 16,-1 3 10-16,-3 0 4 15,-10 0 8-15,-11 0 2 16,-15 0-5-16,-16 7 0 16,-15 2-10-16,-21 10-4 15,-18 13-4-15,-11 2-3 16,-6 1 1-16,-14-4-1 16,-12-3-3-16,-2-9 0 15,6-12-16-15,8-13-5 16,3-10-41-16,0-12-18 0,7-13-69 15</inkml:trace>
  <inkml:trace contextRef="#ctx0" brushRef="#br0" timeOffset="75423.681">20091 11135 304 0,'3'-19'115'0,"4"10"-89"0,14-13-6 0,-6 9-6 16,13-8-11-16,4-8 0 15,10-2-3-15,0 12-3 16,1 0 2-16,-1 16-53 0,-3 6-21 16,7 16-41-1</inkml:trace>
  <inkml:trace contextRef="#ctx0" brushRef="#br0" timeOffset="75872.894">21156 11126 244 0,'-3'-41'93'0,"-1"13"-72"0,-3-22 18 0,0 25 3 0,-4 3-22 16,1-3-6-16,-4 6-11 15,-4 16-3-15,0 25 0 16,-6 15 0-16,-5 16 0 0,-2 1-3 16,-1 15 2-16,0 3-1 15,8 3 0-15,6-12 2 16,11-7 0-16,10-12-3 16,11-13 0-16,8-9 2 15,9-6 0-15,15-3 3 16,14-1 1-16,7 1-1 15,0-1-2-15,-3 1 9 16,-8 6 6-16,-6-1 6 16,-8 1 4-16,-3 0 11 15,-15 3 5-15,-6-3-14 0,-11 0-3 16,-7 6-12-16,-7-3-3 16,-11 3-7-16,-10 3-2 15,-18 6-2-15,-10 10 0 16,-8-6-5-16,4-4-3 15,4-8-32-15,0-8-15 16,3-8-17-16,3-10-6 16,8-16-54-1</inkml:trace>
  <inkml:trace contextRef="#ctx0" brushRef="#br0" timeOffset="76112.966">21011 11079 356 0,'-10'9'132'0,"10"-3"-103"0,3-2-6 16,1-4-8-16,3 0-12 16,11-10-2-16,13 1 0 15,19-13-1-15,6 0 0 16,4 3-3-16,4 0 2 0,-1 4-26 15,15 5-11-15,-1 7-25 16,-3 6-9-16,-3 7-45 16</inkml:trace>
  <inkml:trace contextRef="#ctx0" brushRef="#br0" timeOffset="76610.108">22073 10953 288 0,'-3'-37'110'0,"-1"27"-86"0,1 4 20 0,3 6 5 15,0 0-16-15,-7 6-1 16,0 10-17-16,-4 15-6 0,-3 4-6 15,-4 6-3-15,-3 2 1 0,0 1-4 16,0 3 2-16,3 0-1 16,8 4 0-16,3-4 0 15,7-7 0-15,3 1 0 16,8-13 0-16,6-6 2 16,11-9 2-16,15-4-3 15,13-6 0-15,4 7 1 16,0-1 2-16,-3 7-1 15,-4 3 2-15,-8 3-2 16,-6 3 2-16,-11-3 11 16,-6 0 6-16,-15 6 5 15,-7-6 4-15,-11 3-9 0,-10-6-4 16,-11-4-9-16,-17 1-5 16,-8 0-4-16,-3-4-1 15,0 7-20-15,4-3-10 16,3-4-21-16,0-5-6 15,7-7-17-15,11-4-6 16,7 1-48 0</inkml:trace>
  <inkml:trace contextRef="#ctx0" brushRef="#br0" timeOffset="76866.724">22087 10812 336 0,'-35'-3'126'0,"32"3"-98"0,-1 0-5 15,4 0-11-15,4 3-10 16,6 0-2-16,8 0 1 16,10-3-1-16,7 7 0 15,8-4 0-15,3-3 0 0,-1 0 0 16,5 0 0-16,3 0-7 15,3 0 0-15,4 0-37 16,-3 0-13-16,-5 16-72 16</inkml:trace>
  <inkml:trace contextRef="#ctx0" brushRef="#br0" timeOffset="77388.105">22892 11063 216 0,'-28'-9'82'0,"17"2"-64"0,-3-8 18 0,7 8 4 15,0-5-8-15,3-1 1 16,1 1-5-16,-1-4 0 15,1 13-16-15,-1 3-7 0,-3 13-1 0,-4 8-3 16,1 8-1-16,-1-1-2 16,1 0 1-16,3-3 1 15,7-3 0-15,3-3 0 16,8-3 0-16,3-4-3 16,4-6 2-16,10 1-1 15,3-1 0-15,12 3 2 16,10 1 2-16,3 2-1 15,4 4-1-15,-7 6 3 16,-4 6 0-16,-10 7 7 16,-3-1 4-16,-12 7 10 15,-10-3 5-15,-10-1 0 16,-11-2 0-16,-11-4-14 0,-14-6-6 16,-10 0-9-16,-7-6 0 15,3 0-2-15,0 3 0 16,0-7-3-16,0-2 1 15,0-7-22-15,1-3-11 16,2-6-18-16,8 0-6 16,10-3-55-1,11-7-60-15,4-5 55 16</inkml:trace>
  <inkml:trace contextRef="#ctx0" brushRef="#br0" timeOffset="77660.058">22821 10906 248 0,'-24'-3'93'0,"16"3"-72"0,1 0 7 16,7 0-2-16,0 3-8 16,7 0 2-16,8-3-5 15,6 0 1-15,7-3-9 16,7-3 0-16,11-3 3 0,7-4-6 15,7 1-2-15,0-1-1 16,-4 4-1-16,-3-1-3 16,-3 4 2-16,-1-4-30 15,0 7-12-15,1-3-13 16,-1 0-6-16,1 3-41 16</inkml:trace>
  <inkml:trace contextRef="#ctx0" brushRef="#br0" timeOffset="78260.058">23791 10815 264 0,'0'-25'99'0,"0"16"-77"0,0-7 15 16,0 13 5-16,0 0-10 16,0 0 1-16,0 3-14 15,-3 6-4-15,-4 7-9 16,-4 9-4-16,-6 9 1 0,-5 16-4 15,1 0 0-15,0 0 1 16,3-6 0-16,8-7 0 16,3-6 0-16,7-6-3 15,7-3 2-15,7-6-1 16,4-4-2-16,6-6 3 16,8 0 2-16,3 1 0 15,8 2 2-15,6 3-4 0,7 4-2 16,8-1 4-16,-8 4 3 15,-6 3-1-15,-8 0 0 16,-7 3 14-16,-6 0 6 16,-12 3 4-16,-6 0 3 15,-8 0-7-15,-6 0-2 16,-15 0-10-16,-14 0-4 16,-10 3-7-16,-7 0-2 15,-1-2 1-15,1-1 0 16,0-3-2-16,-8 0 0 15,4-7-18-15,0-5-9 16,4-1-22-16,3-3-7 16,7-6-33-16,15-6-14 0,9-6-20 15</inkml:trace>
  <inkml:trace contextRef="#ctx0" brushRef="#br0" timeOffset="78514.056">23802 10887 296 0,'-11'-6'110'0,"11"6"-86"0,0 0 7 16,0 0-4-16,4-3-11 16,6-3-1-16,5-4-7 15,6-5 0-15,3 5-5 0,12-2-2 0,6 2 2 16,0 4-2-16,4 3-1 15,0 3-10-15,0 0-4 16,0 3-33-16,0-3-14 16,0 0-37-1,3 0-46-15,7 0 46 16</inkml:trace>
  <inkml:trace contextRef="#ctx0" brushRef="#br0" timeOffset="79130.705">24843 10837 252 0,'-4'-19'96'0,"1"16"-75"0,-1-3 19 16,4 3 4-16,-3 3-5 15,3 0-1-15,-8 0-21 0,1 6-8 16,-7 7-6-16,0 6-5 0,-7 9 1 15,0 3 1-15,0 7 2 16,3-7-3-16,4 7-2 16,7-10 2-16,7-3 0 15,7-9-2-15,7 3 2 16,4-10 1-16,3 7 0 16,4-4 0-16,6 4 0 15,8 0 0-15,3 2 2 16,4 1-3-16,0 6 0 15,-4-3 3-15,-3 10 3 16,-7-4-4-16,-7 0-1 16,-8 0 20-16,-6-3 8 15,-8 0 2-15,-10 0 2 16,-10-3-16-16,-11-3-7 0,-8 0-5 16,-3-3-4-16,1-1 1 15,-5 1-1-15,-3 0-5 16,1-1-1-16,-8-5-8 15,3-1-4-15,1 1-17 16,7-1-5-16,6-9-25 16,8 0-12-16,18-9-62 15</inkml:trace>
  <inkml:trace contextRef="#ctx0" brushRef="#br0" timeOffset="79404.484">24807 10793 312 0,'-7'-3'115'0,"7"3"-89"0,-3 0-8 16,10 0 43-16,7-3-21 15,11-3-19-15,10 3-12 16,11-4-7-16,7 4-2 0,3 0 0 15,1 0-3-15,-5 0 2 16,1 0-15-16,4 0-6 16,-1 0-38-16,-3-1-16 15,0 1-62-15</inkml:trace>
  <inkml:trace contextRef="#ctx0" brushRef="#br0" timeOffset="80016.338">25785 10862 240 0,'14'-56'90'0,"-7"34"-70"0,7-16 21 0,-7 23 4 16,0 5-10-16,-4-2-3 15,1 2-12-15,-4 10-5 16,-4 3-8-16,-6 16-5 0,-4 3 1 15,-4 10-2-15,-3 8 2 16,-4 7-2-16,1 0 2 16,-1-3 0-16,4-6 1 15,7-7-5-15,7-2-1 16,10-8 1-16,4-5 0 0,7 3-2 16,11 0 0-16,3-4 2 15,11 1 2-15,7 0 0 16,7-1 2-16,0 1 0 15,0 3 3-15,-8 0-3 16,-6 3 0-16,-7 3 5 16,-7 0 5-16,-11 0 4 15,-7 3 4-15,-7 4 0 16,-11-7 2-16,-10-3-13 16,-11-4-6-16,-6-2-2 15,-5-3-2-15,1-4-3 16,0 0 2-16,-4 1-8 15,3-4-2-15,-3 0-29 0,4-2-12 16,3-4-6-16,4-4-2 16,7-2-51-1,10-3-51-15,4-7 54 16</inkml:trace>
  <inkml:trace contextRef="#ctx0" brushRef="#br0" timeOffset="80258.37">25760 10768 260 0,'-14'-3'99'0,"7"6"-77"0,7 0 2 0,0-3-4 0,7 7-2 16,7-4 1-16,7-3-6 15,11 0 0-15,10-3-8 16,11 0-5-16,3-4-1 0,1-2 3 15,-4 0 1-15,0-1-6 16,3 1-2-16,1 6-34 16,3-4-13-16,-4 7-71 15</inkml:trace>
  <inkml:trace contextRef="#ctx0" brushRef="#br0" timeOffset="81112.456">26730 10637 296 0,'-4'-32'110'0,"4"32"-86"0,0-3 13 0,0 3 18 15,4 16-15 1,-4 9-16-16,-4 9-9 16,1 10-10-16,-4 28 1 0,-4 10 0 15,-3 3-2-15,-3-7-1 16,-8 10-1-16,0 9 1 16,-3-6-2-16,0-10-1 0,3-15 3 15,7-9 2-15,8-13-2 16,3-10-2-16,10-12 0 15,8-3 1-15,6-3 1 16,8-10 3-16,3-3-3 16,8-3-2-16,6 0-3 15,18 0 1-15,14-3 1 16,7 0 0-16,0 0-3 16,11-4 2-16,10-2 3 15,4-1 1-15,-7 7-4 16,-7-3 1-16,-1 3 2 15,5-3 1-15,-5 6-4 0,-13 0 1 16,-11 6 2-16,-11-3 1 16,-10-3-1-16,-10 0-2 15,-8 0 3-15,-7 0 0 16,-7 0-1-16,-3-3-2 16,-4-3 1-16,-4-7-1 15,-3-6 0-15,0-6 2 16,0-9-3-16,-3-10 0 15,-1-6 1-15,1-16 0 16,-1-19 0-16,1-25 2 16,-4-6-1-16,0-28-1 15,-4 6-2-15,4 22-1 16,0 22 2-16,0 22 0 16,-4 16 1-16,1 15 0 15,-4 9 0-15,-1 10 0 16,-2 7 0-16,-1 5 0 0,0 7 0 15,-3 0 0-15,-3-3 2 16,-8-4 1-16,0-2-1 16,-7-1-2-16,-14 4 1 15,-21 3-1-15,-10 3-3 16,-1 6 0-16,-3 6-1 16,-7 7 3-16,-4 6-2 15,4 3 1-15,13 3-3 16,15 0-1-16,18-3-33 15,14-6-11-15,10-3-24 16,14-7-6-16,15 10-54 16</inkml:trace>
  <inkml:trace contextRef="#ctx0" brushRef="#br0" timeOffset="81607.677">26755 10884 240 0,'0'-47'90'0,"0"35"-70"0,3-10 10 0,1 12 2 0,-1 1-9 16,8 0 1-16,-1 2 0 16,8 4 0-16,10 3-13 15,4 3 2-15,3 4 1 0,-3 5 1 16,-4 10 1-16,-7 6 3 16,-10 16 0-16,-4-9-4 15,-17 21 1-15,-12-6-7 16,-6-6-3-16,0-6-3 15,3-4 0-15,4-5-2 16,0-8-1-16,3-5-2 16,4-6 1-16,4-1-1 0,2-3-2 15,8-6 3-15,4 0 0 16,7 0-2-16,3 0 2 16,7 3 1-16,7-3 2 15,4 0-1-15,0 7-1 16,-1-7-35-16,1 0-16 15,-4 0-38-15,-3 3-17 16,-7-3-25 0</inkml:trace>
  <inkml:trace contextRef="#ctx0" brushRef="#br0" timeOffset="81910.192">27171 10919 168 0,'-7'-66'63'0,"7"47"-49"0,0 0 14 16,0 16 4-16,0 0 2 15,0 3 4-15,3 6 1 16,1 7 1-16,-1 15-22 16,1 10-2-16,-4 12 1 0,0-3-7 15,0 3-1-15,-4-3-5 16,1 0-3-16,3-6-3 15,0-3-1-15,3-10-7 16,1 0-2-16,3-12-24 16,0-4-11-16,0-6 6 15,0-2 4-15,0-8 11 16,0-2 3-16,-3-3-63 16</inkml:trace>
  <inkml:trace contextRef="#ctx0" brushRef="#br0" timeOffset="82240.515">27206 10815 264 0,'-7'-18'101'0,"0"21"-78"0,4 6 6 0,-1 0-2 15,4 20-6-15,0 5-1 16,0 10-6-16,4 9-4 16,3-6-5-16,0-3 1 0,0-6 3 15,3 0-3-15,1-10 2 16,3-6-5-16,4-7 0 0,-1-5 1 15,4-7 0-15,1-3 6 16,-1-9 4-16,-4-1-3 16,-2 1 1-16,-5-10-5 15,-6-6-2-15,-4-10 0 16,-4-2-1-16,-3-1-5 16,-3 4 1-16,-1-1-2 15,4 13 0-15,0 3-5 16,3 4 0-16,1 8-26 15,3 4-10-15,0 3-18 16,3 3-7-16,4 4-60 16</inkml:trace>
  <inkml:trace contextRef="#ctx0" brushRef="#br0" timeOffset="82479.645">27580 10828 248 0,'0'-10'93'0,"-7"10"-72"0,0-3 9 0,0 3 2 16,-4 3-7-16,1 4 0 16,-4 2-5-16,0 4-2 15,0 18-10-15,-1 7-5 0,5 9 0 16,-1-3 0-16,4-4 1 16,7-2-2-16,4 0-2 15,3-7-2-15,3-3-1 16,1-6-36-16,3-3-14 0,-3-10-30 15,-1 1-11-15,1-1-3 16</inkml:trace>
  <inkml:trace contextRef="#ctx0" brushRef="#br0" timeOffset="82809.078">27612 11148 196 0,'0'-41'74'0,"-7"19"-58"0,-4-25 7 16,1 25 1-16,-1-12-11 15,-7-4-2-15,1 0 2 16,-1 4 2-16,4 6-8 15,0 2 5-15,3 11 1 0,4 2-2 16,7 4 1-16,4 6 2 16,6 3 1-16,8 0 3 15,3 3 3-15,4 0-2 16,3 3-2-16,-3 1 2 0,0 2 0 16,-4 3-8-16,-4 17-4 15,-6 2 4-15,-4 7 5 16,-3 6-2-16,-8-4 2 15,-7-2-9-15,-3-4-2 16,-7 1-5-16,-4-7-1 16,-3-6-1-16,4-3 0 15,6-3 0-15,7-7 0 16,4-6-14-16,7 3-6 16,7-2-38-16,7-4-16 15,1 0-77 1</inkml:trace>
  <inkml:trace contextRef="#ctx0" brushRef="#br0" timeOffset="85724.545">28540 10709 224 0,'-4'-57'85'0,"4"23"-66"0,4-19 10 0,-4 37-1 15,3 0-1-15,1 10 1 16,-1 15 0-16,-3 20 2 15,0 8-16-15,-3 13 1 0,-4 19 1 16,0 22 1-16,-4 0-1 16,1-3-6-16,-1 6-2 15,4 3-2-15,3-6-1 16,4-16-3-16,4-6-2 16,3-15 1-16,7-14-1 15,4-8 2-15,-1-7 1 0,8-9-4 16,3-10 1-16,8 0 0 15,13-12 2-15,14 3-1 16,11-4-1-16,1 4 1 16,13 3-1-16,21 7 0 15,0-1 2-15,-3 3-1 16,7 1 2-16,7-1-2 16,-7-9-1-16,-11 0 1 15,-10 0-1-15,-4 0 0 16,-3-3 2-16,-11-3-1 15,-10 6 2-15,-15-3-2 16,-10-4-1-16,-8 7 5 0,-13-3 4 16,-11-3-5-16,-3 6 0 15,-4-3-2-15,-7-4-2 16,3 1-2-16,-3-13 1 16,4-6 1-16,3-12 0 15,0 15 0-15,10-22 0 16,1-6 0-16,-1 3 0 15,1-19 0-15,-4-22 0 16,0-9-3-16,-7 0 2 16,0 18 3-16,-11-65 1 15,-3 9-4-15,-3 7-1 16,-5 12-2-16,1 25 3 16,-7 22-2-16,7 18-1 15,0 20 3-15,0 15 2 16,-1 10 0-16,5 9 2 15,-4 7-7-15,-4-1 1 0,-3 4 1 16,-11-1 3-16,-11-2 0 16,-13 5-1-16,-4-5-2 15,-7-1 1-15,-14 4 1 16,-15 2 2-16,1 7-6 16,7 3-1-16,0 0-9 15,3 0-2-15,7-3-33 16,11-3-13-16,7-3-30 15,18 0-12-15,13-4-2 16</inkml:trace>
  <inkml:trace contextRef="#ctx0" brushRef="#br0" timeOffset="86216.28">28861 10771 188 0,'3'-9'71'0,"-3"6"-55"0,0-3 15 16,0 3 3-16,0-1 3 15,0 1 2-15,4 0-4 0,-1 3-1 16,4 3-19-16,0 7-2 0,1 8 0 16,-1 17-7-16,-4 15-3 15,1 16-2-15,-1-6 1 16,1 2-3-16,-1-8 0 16,1-4 1-16,-1-3 2 15,1-3-6-15,-1-10-1 16,1-9-45-16,-1-9-16 15,1-4-66 1</inkml:trace>
  <inkml:trace contextRef="#ctx0" brushRef="#br0" timeOffset="86592.723">28878 10803 192 0,'0'-28'71'0,"4"24"-55"0,3-2 11 15,-3 3 3-15,3 0-7 16,3-3 1-16,4-1-2 16,4-2 1-16,3 0-13 15,4-1 8-15,3 1 2 0,-3 2 1 16,-1 4-1-16,1 6-6 16,-4 4-4-16,-3 5 1 15,-4-2 0-15,-7 9 6 16,-7-1 3-16,-7 4-8 15,-4 3-4-15,-3-3-5 0,-3 3-3 16,-8-3-2-16,-3 0 1 16,-4-3 1-16,-3 0 0 15,6 0 0-15,5-10 0 16,3 1-5-16,7-1-1 16,3 0-13-16,7-2-5 15,8-1-14-15,10-3-6 16,4 0-18-16,3 0-9 15,4 4-43 1</inkml:trace>
  <inkml:trace contextRef="#ctx0" brushRef="#br0" timeOffset="87357.651">29309 10787 264 0,'-7'-31'99'0,"0"21"-77"0,-4 1 7 15,4 3-3-15,0 6-10 16,0 6 1-16,0 3-1 16,0 7 2-16,0 9-10 15,0 13-2-15,0 15 0 0,0 7-3 16,3-7 0-16,4 0-1 15,0-3 1-15,0-3-2 16,4-3-1-16,3-6-4 0,0 3 0 16,0-13-18-16,0-6-6 15,0-10-3 1,0-5-1-16,0-10-4 0,-3-4-3 16,-4-5-5-16,-4-4-2 15,-3-6-30 1,0-3 8-16,-4-9 58 15,-3-10 56-15,0-10 31 16,0-5-21-16,0 2-12 16,0 1-13-16,3 9-3 15,4 6-16-15,0 3 4 0,4 7 4 16,6 9-2-16,4 7-1 16,7 5-3-16,4 1-1 0,7 9 1 15,6-3 2-15,5 3-3 16,-1 0 2-16,0 0 5 15,0 3 4-15,-3 3-6 16,-4 3-3-16,-6 4-2 16,-8 3-1-16,-7 2 0 15,-7 1 2-15,-11 6-7 16,-10 0-2-16,-7 0-3 16,-8 1-2-16,1 2 1 15,0-6-1-15,7-3-3 16,3-4 0-16,4 1-1 15,7 0 3-15,3-1-2 16,8 4 1-16,6-3 2 16,8 3 0-16,6 6 0 0,8-7 2 15,0 1-3-15,3 0-2 16,-3-3 4-16,-4-7 1 16,-4 7-3-16,-2-7 1 15,-5 1-18-15,1-7-8 16,-4 6-26-16,0-9-10 15,0 6-11-15,0-2-3 16,0 2-44 0</inkml:trace>
  <inkml:trace contextRef="#ctx0" brushRef="#br0" timeOffset="88004.158">29591 10775 280 0,'0'-22'107'0,"-4"22"-83"0,1 3 10 16,3-3 2-16,-4 9-11 15,1 4 0-15,-1 6-8 16,1 9-2-16,-4 9-9 16,3 14-2-16,-3-1 2 0,4 3-3 15,-4-6 0-15,3-3-1 16,1 0-2-16,3-10 1 15,0-5 1-15,3-1-3 16,4-9-2-16,0-7 2 16,4-6 2-16,-1-2 0 15,4-4-1-15,4-7 3 16,0 1 0-16,6-3-1 0,1-4-2 16,3-3 1-16,4 4-1 15,-4-4 2-15,-3-3 1 16,-4 1-1-16,-7-4 1 15,-10 0 7-15,-8-3 5 16,-10 6-3-16,-7 0-2 16,-4 3-8-16,-3 4-1 15,0-1-1-15,0 4 0 16,7-1 0-16,-4 1 0 16,4 9-5-16,3 0 1 15,4 6 2-15,7 0 1 16,3 1-2-16,8-1 0 0,3-6 2 15,7-6 0-15,7-13 7 16,7-3 6 0,8-6 5-16,2-7 4 0,-2 4-7 15,-8 0-1-15,-10 2-3 16,-11 4-1-16,-11 3-3 16,-10 0-1-16,-11 4-6 15,-6 2-1-15,-5-3-4 16,1 13 1-16,-4 6-8 15,4 3-2-15,3 0-16 16,11 6-8-16,10 7-23 16,11-3-11-16,11 2-85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10/25/2019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5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customXml" Target="../ink/ink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customXml" Target="../ink/ink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customXml" Target="../ink/ink4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F2C36-3E25-4DA6-A2D8-4BA1A156FA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 NUMBERS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CDD869-20E6-4AE9-B953-A627FA8611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3483533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480" y="853440"/>
            <a:ext cx="4373880" cy="1102360"/>
          </a:xfrm>
        </p:spPr>
        <p:txBody>
          <a:bodyPr>
            <a:normAutofit fontScale="90000"/>
          </a:bodyPr>
          <a:lstStyle/>
          <a:p>
            <a:r>
              <a:rPr lang="en-US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  <a:endParaRPr lang="en-US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028" y="1879600"/>
            <a:ext cx="11859943" cy="3695136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Students will distinguish between rational and irrational numbers.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Students will calculate the decimal expansion of a fraction, the      </a:t>
            </a:r>
          </a:p>
          <a:p>
            <a:pPr marL="0" indent="0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faction of a terminating decimal expansion, and the fraction of a </a:t>
            </a:r>
          </a:p>
          <a:p>
            <a:pPr marL="0" indent="0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repeating decimal expansion.</a:t>
            </a:r>
          </a:p>
        </p:txBody>
      </p:sp>
    </p:spTree>
    <p:extLst>
      <p:ext uri="{BB962C8B-B14F-4D97-AF65-F5344CB8AC3E}">
        <p14:creationId xmlns:p14="http://schemas.microsoft.com/office/powerpoint/2010/main" val="2223456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133600" y="120240"/>
            <a:ext cx="7772400" cy="762000"/>
          </a:xfrm>
        </p:spPr>
        <p:txBody>
          <a:bodyPr>
            <a:no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6680" y="1074273"/>
            <a:ext cx="11902440" cy="1627280"/>
          </a:xfrm>
        </p:spPr>
        <p:txBody>
          <a:bodyPr>
            <a:normAutofit lnSpcReduction="10000"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 Numbers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Numbers that can be written as </a:t>
            </a:r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fractions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rational numbers can be written as terminating or repeating decimals.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2880" y="2893586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 of Rational Numbers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82880" y="3619987"/>
                <a:ext cx="7696200" cy="2355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𝟗</m:t>
                        </m:r>
                      </m:den>
                    </m:f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𝟎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.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𝟒𝟒𝟒𝟒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…</m:t>
                    </m:r>
                  </m:oMath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7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𝟐𝟓</m:t>
                        </m:r>
                      </m:num>
                      <m:den>
                        <m: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𝟔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.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𝟐𝟓</m:t>
                    </m:r>
                  </m:oMath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7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2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𝟗</m:t>
                        </m:r>
                      </m:e>
                    </m:rad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</m:t>
                    </m:r>
                    <m:r>
                      <a:rPr lang="en-US" sz="32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𝟑</m:t>
                    </m:r>
                  </m:oMath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" y="3619987"/>
                <a:ext cx="7696200" cy="23557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9604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233420" y="116840"/>
            <a:ext cx="5572760" cy="762000"/>
          </a:xfrm>
        </p:spPr>
        <p:txBody>
          <a:bodyPr>
            <a:no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Irrational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00660" y="878840"/>
            <a:ext cx="11866880" cy="2226994"/>
          </a:xfrm>
        </p:spPr>
        <p:txBody>
          <a:bodyPr>
            <a:normAutofit lnSpcReduction="10000"/>
          </a:bodyPr>
          <a:lstStyle/>
          <a:p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Irrational Numbers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Non-terminating, non-repeating decimals and </a:t>
            </a:r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cannot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be written as fractions. 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square roots that are not perfect squares are irrational numbers.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4460" y="2929988"/>
            <a:ext cx="629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 of Irrational Numbers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00660" y="3576319"/>
                <a:ext cx="7696200" cy="2601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71500" indent="-5715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sz="3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  <a:ea typeface="Cambria Math"/>
                      </a:rPr>
                      <m:t>=3.14159…</m:t>
                    </m:r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105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3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𝑒</m:t>
                    </m:r>
                    <m:r>
                      <a:rPr lang="en-US" sz="3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=2.71828…</m:t>
                    </m:r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e>
                    </m:rad>
                    <m:r>
                      <a:rPr lang="en-US" sz="3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=1.4142…</m:t>
                    </m:r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571500" indent="-5715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17</m:t>
                        </m:r>
                      </m:e>
                    </m:rad>
                    <m:r>
                      <a:rPr lang="en-US" sz="3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=4.1231…</m:t>
                    </m:r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660" y="3576319"/>
                <a:ext cx="7696200" cy="26018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0525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66453" y="27042"/>
            <a:ext cx="7691120" cy="955993"/>
          </a:xfrm>
        </p:spPr>
        <p:txBody>
          <a:bodyPr>
            <a:noAutofit/>
          </a:bodyPr>
          <a:lstStyle/>
          <a:p>
            <a:pPr algn="ctr"/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Classify the Numbers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405919" y="1207442"/>
                <a:ext cx="81522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4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19" y="1207442"/>
                <a:ext cx="815223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05918" y="2333362"/>
                <a:ext cx="44082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>
                          <a:latin typeface="Cambria Math" panose="02040503050406030204" pitchFamily="18" charset="0"/>
                        </a:rPr>
                        <m:t>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18" y="2333362"/>
                <a:ext cx="440825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405918" y="3459282"/>
                <a:ext cx="440825" cy="12670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918" y="3459282"/>
                <a:ext cx="440825" cy="126707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32344" y="5175172"/>
                <a:ext cx="72853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344" y="5175172"/>
                <a:ext cx="728533" cy="6771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373237" y="1192180"/>
                <a:ext cx="1208664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>
                          <a:latin typeface="Cambria Math" panose="02040503050406030204" pitchFamily="18" charset="0"/>
                        </a:rPr>
                        <m:t>0.43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237" y="1192180"/>
                <a:ext cx="1208664" cy="67710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373237" y="2318101"/>
                <a:ext cx="1615314" cy="6923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>
                          <a:latin typeface="Cambria Math" panose="02040503050406030204" pitchFamily="18" charset="0"/>
                        </a:rPr>
                        <m:t>0.</m:t>
                      </m:r>
                      <m:acc>
                        <m:accPr>
                          <m:chr m:val="̅"/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152</m:t>
                          </m:r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237" y="2318101"/>
                <a:ext cx="1615314" cy="69236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373238" y="3739005"/>
                <a:ext cx="235269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>
                          <a:latin typeface="Cambria Math" panose="02040503050406030204" pitchFamily="18" charset="0"/>
                        </a:rPr>
                        <m:t>0.1535…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238" y="3739005"/>
                <a:ext cx="2352695" cy="67710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3746542" y="4979668"/>
                <a:ext cx="440825" cy="1155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𝑒</m:t>
                          </m:r>
                        </m:num>
                        <m:den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6542" y="4979668"/>
                <a:ext cx="440825" cy="115525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7203451" y="1135980"/>
                <a:ext cx="1463799" cy="7567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100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3451" y="1135980"/>
                <a:ext cx="1463799" cy="75674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7203450" y="2261900"/>
                <a:ext cx="838627" cy="7567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3450" y="2261900"/>
                <a:ext cx="838627" cy="75674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7203449" y="3685796"/>
                <a:ext cx="1409360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i="1">
                          <a:latin typeface="Cambria Math" panose="02040503050406030204" pitchFamily="18" charset="0"/>
                        </a:rPr>
                        <m:t>12</m:t>
                      </m:r>
                      <m:sSup>
                        <m:sSup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3449" y="3685796"/>
                <a:ext cx="1409360" cy="67710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7517798" y="4867266"/>
                <a:ext cx="780662" cy="12676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18</m:t>
                          </m:r>
                        </m:num>
                        <m:den>
                          <m:r>
                            <a:rPr lang="en-US" sz="4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7798" y="4867266"/>
                <a:ext cx="780662" cy="126765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BCECD93-9C19-4507-84ED-9988428A14D9}"/>
                  </a:ext>
                </a:extLst>
              </p14:cNvPr>
              <p14:cNvContentPartPr/>
              <p14:nvPr/>
            </p14:nvContentPartPr>
            <p14:xfrm>
              <a:off x="213480" y="1134720"/>
              <a:ext cx="10115640" cy="481140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BCECD93-9C19-4507-84ED-9988428A14D9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04120" y="1125360"/>
                <a:ext cx="10134360" cy="4830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04846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322320" y="0"/>
            <a:ext cx="5323840" cy="884238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Decimal Expansion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41085" y="884238"/>
            <a:ext cx="11882120" cy="990600"/>
          </a:xfrm>
        </p:spPr>
        <p:txBody>
          <a:bodyPr>
            <a:no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find the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decimal expansion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a fraction, divide the numerator by the denominator.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41085" y="1935481"/>
                <a:ext cx="1803400" cy="8925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𝟐𝟓</m:t>
                        </m:r>
                      </m:den>
                    </m:f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085" y="1935481"/>
                <a:ext cx="1803400" cy="892552"/>
              </a:xfrm>
              <a:prstGeom prst="rect">
                <a:avLst/>
              </a:prstGeom>
              <a:blipFill>
                <a:blip r:embed="rId2"/>
                <a:stretch>
                  <a:fillRect l="-10811" b="-178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06185" y="4029968"/>
                <a:ext cx="1473200" cy="901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𝟖</m:t>
                        </m:r>
                      </m:den>
                    </m:f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185" y="4029968"/>
                <a:ext cx="1473200" cy="901016"/>
              </a:xfrm>
              <a:prstGeom prst="rect">
                <a:avLst/>
              </a:prstGeom>
              <a:blipFill>
                <a:blip r:embed="rId3"/>
                <a:stretch>
                  <a:fillRect l="-13223" b="-175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251633" y="1936955"/>
                <a:ext cx="1647767" cy="8910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1633" y="1936955"/>
                <a:ext cx="1647767" cy="891078"/>
              </a:xfrm>
              <a:prstGeom prst="rect">
                <a:avLst/>
              </a:prstGeom>
              <a:blipFill>
                <a:blip r:embed="rId4"/>
                <a:stretch>
                  <a:fillRect l="-11852" b="-18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6251633" y="4029968"/>
                <a:ext cx="1669935" cy="8899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36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𝟐𝟒</m:t>
                        </m:r>
                      </m:den>
                    </m:f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1633" y="4029968"/>
                <a:ext cx="1669935" cy="889924"/>
              </a:xfrm>
              <a:prstGeom prst="rect">
                <a:avLst/>
              </a:prstGeom>
              <a:blipFill>
                <a:blip r:embed="rId5"/>
                <a:stretch>
                  <a:fillRect l="-11722" b="-18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B982CBA1-7B25-4D50-AD68-30D24B053690}"/>
                  </a:ext>
                </a:extLst>
              </p14:cNvPr>
              <p14:cNvContentPartPr/>
              <p14:nvPr/>
            </p14:nvContentPartPr>
            <p14:xfrm>
              <a:off x="464760" y="1392120"/>
              <a:ext cx="10074240" cy="450864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B982CBA1-7B25-4D50-AD68-30D24B05369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55400" y="1382760"/>
                <a:ext cx="10092960" cy="4527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5202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70860" y="0"/>
            <a:ext cx="6050280" cy="884238"/>
          </a:xfrm>
        </p:spPr>
        <p:txBody>
          <a:bodyPr>
            <a:normAutofit/>
          </a:bodyPr>
          <a:lstStyle/>
          <a:p>
            <a:pPr algn="ctr"/>
            <a:r>
              <a:rPr lang="en-US" sz="6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Decimal Expansion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1440" y="763336"/>
            <a:ext cx="11968480" cy="990600"/>
          </a:xfrm>
        </p:spPr>
        <p:txBody>
          <a:bodyPr>
            <a:no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terminating decimal expansion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can be written as a fraction by using the value of its smallest decimal place.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91440" y="2064834"/>
                <a:ext cx="236728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Ex.5) </a:t>
                </a:r>
                <a14:m>
                  <m:oMath xmlns:m="http://schemas.openxmlformats.org/officeDocument/2006/math"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𝟎</m:t>
                    </m:r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.</m:t>
                    </m:r>
                    <m:r>
                      <a:rPr lang="en-US" sz="36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𝟒𝟐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" y="2064834"/>
                <a:ext cx="2367280" cy="646331"/>
              </a:xfrm>
              <a:prstGeom prst="rect">
                <a:avLst/>
              </a:prstGeom>
              <a:blipFill>
                <a:blip r:embed="rId2"/>
                <a:stretch>
                  <a:fillRect l="-8247" t="-16038" b="-40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3522573-1222-4068-BAD5-434B9009B547}"/>
                  </a:ext>
                </a:extLst>
              </p:cNvPr>
              <p:cNvSpPr txBox="1"/>
              <p:nvPr/>
            </p:nvSpPr>
            <p:spPr>
              <a:xfrm>
                <a:off x="6075680" y="2064833"/>
                <a:ext cx="20269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Ex.6)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𝟎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.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𝟑</m:t>
                    </m:r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3522573-1222-4068-BAD5-434B9009B5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5680" y="2064833"/>
                <a:ext cx="2026920" cy="646331"/>
              </a:xfrm>
              <a:prstGeom prst="rect">
                <a:avLst/>
              </a:prstGeom>
              <a:blipFill>
                <a:blip r:embed="rId3"/>
                <a:stretch>
                  <a:fillRect l="-9639" t="-16038" b="-40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31E8B454-B135-44B1-A470-75D5009F3609}"/>
                  </a:ext>
                </a:extLst>
              </p14:cNvPr>
              <p14:cNvContentPartPr/>
              <p14:nvPr/>
            </p14:nvContentPartPr>
            <p14:xfrm>
              <a:off x="650160" y="1882080"/>
              <a:ext cx="9356400" cy="225900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31E8B454-B135-44B1-A470-75D5009F360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640800" y="1872720"/>
                <a:ext cx="9375120" cy="2277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2199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70860" y="0"/>
            <a:ext cx="6050280" cy="79248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Decimal Expansion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A3FAD7E-FC27-4D63-96C1-45799E185B44}"/>
              </a:ext>
            </a:extLst>
          </p:cNvPr>
          <p:cNvSpPr txBox="1">
            <a:spLocks/>
          </p:cNvSpPr>
          <p:nvPr/>
        </p:nvSpPr>
        <p:spPr>
          <a:xfrm>
            <a:off x="132080" y="792480"/>
            <a:ext cx="11816080" cy="990600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repeating decimal expansion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can be written as a fraction by writing the repeating number in the numerator and digits of the number 9 in the denominator.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56FEB53-5CA5-4E56-B13C-634D956D13B6}"/>
                  </a:ext>
                </a:extLst>
              </p:cNvPr>
              <p:cNvSpPr txBox="1"/>
              <p:nvPr/>
            </p:nvSpPr>
            <p:spPr>
              <a:xfrm>
                <a:off x="238760" y="2251753"/>
                <a:ext cx="1894840" cy="6476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Ex.8) </a:t>
                </a:r>
                <a14:m>
                  <m:oMath xmlns:m="http://schemas.openxmlformats.org/officeDocument/2006/math">
                    <m:r>
                      <a:rPr lang="en-US" sz="360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0</m:t>
                    </m:r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.</m:t>
                    </m:r>
                    <m:acc>
                      <m:accPr>
                        <m:chr m:val="̅"/>
                        <m:ctrlP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6</m:t>
                        </m:r>
                      </m:e>
                    </m:acc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56FEB53-5CA5-4E56-B13C-634D956D13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760" y="2251753"/>
                <a:ext cx="1894840" cy="647613"/>
              </a:xfrm>
              <a:prstGeom prst="rect">
                <a:avLst/>
              </a:prstGeom>
              <a:blipFill>
                <a:blip r:embed="rId2"/>
                <a:stretch>
                  <a:fillRect l="-9968" t="-14019" b="-41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6FE160C-C180-4596-BDB2-AD7656E13997}"/>
                  </a:ext>
                </a:extLst>
              </p:cNvPr>
              <p:cNvSpPr txBox="1"/>
              <p:nvPr/>
            </p:nvSpPr>
            <p:spPr>
              <a:xfrm>
                <a:off x="238760" y="4165600"/>
                <a:ext cx="2453640" cy="6476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Ex.9) </a:t>
                </a:r>
                <a14:m>
                  <m:oMath xmlns:m="http://schemas.openxmlformats.org/officeDocument/2006/math">
                    <m:r>
                      <a:rPr lang="en-US" sz="360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0</m:t>
                    </m:r>
                    <m:r>
                      <a:rPr lang="en-US" sz="3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.</m:t>
                    </m:r>
                    <m:acc>
                      <m:accPr>
                        <m:chr m:val="̅"/>
                        <m:ctrlP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123</m:t>
                        </m:r>
                      </m:e>
                    </m:acc>
                  </m:oMath>
                </a14:m>
                <a:endParaRPr lang="en-US" sz="3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6FE160C-C180-4596-BDB2-AD7656E139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760" y="4165600"/>
                <a:ext cx="2453640" cy="647613"/>
              </a:xfrm>
              <a:prstGeom prst="rect">
                <a:avLst/>
              </a:prstGeom>
              <a:blipFill>
                <a:blip r:embed="rId3"/>
                <a:stretch>
                  <a:fillRect l="-7692" t="-14019" b="-411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3691508-0ABC-46C2-8688-6CE4E81BC742}"/>
                  </a:ext>
                </a:extLst>
              </p:cNvPr>
              <p:cNvSpPr txBox="1"/>
              <p:nvPr/>
            </p:nvSpPr>
            <p:spPr>
              <a:xfrm>
                <a:off x="6096000" y="2246110"/>
                <a:ext cx="2301240" cy="6588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Ex.10)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𝟎</m:t>
                    </m:r>
                    <m:r>
                      <a:rPr lang="en-US" sz="36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.</m:t>
                    </m:r>
                    <m:acc>
                      <m:accPr>
                        <m:chr m:val="̅"/>
                        <m:ctrlP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𝟓</m:t>
                        </m:r>
                      </m:e>
                    </m:acc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3691508-0ABC-46C2-8688-6CE4E81BC7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246110"/>
                <a:ext cx="2301240" cy="658898"/>
              </a:xfrm>
              <a:prstGeom prst="rect">
                <a:avLst/>
              </a:prstGeom>
              <a:blipFill>
                <a:blip r:embed="rId4"/>
                <a:stretch>
                  <a:fillRect l="-8466" t="-11927" b="-403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D07B9D4A-F698-4AD3-9C3E-1ABED162E656}"/>
                  </a:ext>
                </a:extLst>
              </p14:cNvPr>
              <p14:cNvContentPartPr/>
              <p14:nvPr/>
            </p14:nvContentPartPr>
            <p14:xfrm>
              <a:off x="600840" y="2174400"/>
              <a:ext cx="10324080" cy="40593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D07B9D4A-F698-4AD3-9C3E-1ABED162E65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91480" y="2165040"/>
                <a:ext cx="10342800" cy="4078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3843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</TotalTime>
  <Words>281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Retrospect</vt:lpstr>
      <vt:lpstr>REAL NUMBERS</vt:lpstr>
      <vt:lpstr>Objectives</vt:lpstr>
      <vt:lpstr>Rational Numbers</vt:lpstr>
      <vt:lpstr>Irrational Numbers</vt:lpstr>
      <vt:lpstr>Classify the Numbers</vt:lpstr>
      <vt:lpstr>Decimal Expansion</vt:lpstr>
      <vt:lpstr>Decimal Expansion</vt:lpstr>
      <vt:lpstr>Decimal Expansion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 NUMBERS</dc:title>
  <dc:creator>Michael Kuniega</dc:creator>
  <cp:lastModifiedBy>Michael Kuniega</cp:lastModifiedBy>
  <cp:revision>3</cp:revision>
  <dcterms:created xsi:type="dcterms:W3CDTF">2019-10-26T00:31:24Z</dcterms:created>
  <dcterms:modified xsi:type="dcterms:W3CDTF">2019-10-26T00:59:39Z</dcterms:modified>
</cp:coreProperties>
</file>